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45A7F5C-808D-4F6A-962F-883416265F95}" type="datetimeFigureOut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0A4A655-0BE7-41CD-87B6-3B032AC6C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1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3C01C06-AFA8-4C38-A51D-844DF440CF5C}" type="datetimeFigureOut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EDC64D0-4153-4CA1-862C-70EC3F296F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4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3400DB9-2C0B-40AE-AF77-34EC3389A1F3}" type="datetimeFigureOut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46921BA-190C-4B4A-91C2-72BB15DA09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74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17B9FAE-FBCC-4F6A-B961-C6E9E3A9CF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6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F67E770-404B-4F41-A0E5-8D74F5B11F20}" type="datetimeFigureOut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AEACFC0-6342-4C51-AC82-275F808D7F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86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53CA4C5-2643-4C7E-B76E-79642C6BBB38}" type="datetimeFigureOut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27C402E-6A41-4936-8F65-BB00F3C83A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51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3C62A32-2E2C-4D98-9BA1-5136B4F26534}" type="datetimeFigureOut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393B8C6-8468-4F7D-8C39-1532590CA2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0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1CC366D-2B5E-4B63-9D17-A42447CD3583}" type="datetimeFigureOut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D45876C-3920-4182-AF10-3AA7BC07D5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17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F59B0F8-DDAC-424D-858F-9173C31D0988}" type="datetimeFigureOut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BDD6F92-7E46-4FF8-A40A-BB85873070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05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01517D0-5952-40A2-8A87-8342ACF0791A}" type="datetimeFigureOut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C6127F1-CE0F-4BF9-8FC0-0533F25549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32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16CE32B-F895-46F5-84ED-F00ED58165B6}" type="datetimeFigureOut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BA161C3-4EE2-4D09-B9C0-7221696615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10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C8D818E-4ADE-4414-ADD1-CC40F0301435}" type="datetimeFigureOut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F0AC11BF-914F-41B4-96E4-300FA8218A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14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33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FF0000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9B5A55AE-B4D8-4C42-B634-AF32B041E159}" type="datetimeFigureOut">
              <a:rPr lang="en-GB"/>
              <a:pPr>
                <a:defRPr/>
              </a:pPr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FF0000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FF0000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30AE0975-FE14-4A16-B24D-F7F933F3CB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875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File:BBC_News.sv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File:BBC_News.sv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4114800"/>
            <a:ext cx="654050" cy="7080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5938" y="5791200"/>
            <a:ext cx="671512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5938" y="4953000"/>
            <a:ext cx="671512" cy="698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455738" y="4114800"/>
            <a:ext cx="5564187" cy="7080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 smtClean="0">
                <a:solidFill>
                  <a:srgbClr val="000000"/>
                </a:solidFill>
              </a:rPr>
              <a:t>Les </a:t>
            </a:r>
            <a:r>
              <a:rPr lang="en-GB" altLang="en-US" sz="4000" dirty="0" err="1" smtClean="0">
                <a:solidFill>
                  <a:srgbClr val="000000"/>
                </a:solidFill>
              </a:rPr>
              <a:t>infos</a:t>
            </a:r>
            <a:endParaRPr lang="en-GB" altLang="en-US" sz="4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446213" y="4943475"/>
            <a:ext cx="5573712" cy="70802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 smtClean="0">
                <a:solidFill>
                  <a:srgbClr val="000000"/>
                </a:solidFill>
              </a:rPr>
              <a:t>les </a:t>
            </a:r>
            <a:r>
              <a:rPr lang="en-GB" altLang="en-US" sz="4000" dirty="0" err="1" smtClean="0">
                <a:solidFill>
                  <a:srgbClr val="000000"/>
                </a:solidFill>
              </a:rPr>
              <a:t>documentaires</a:t>
            </a:r>
            <a:endParaRPr lang="en-GB" altLang="en-US" sz="40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46213" y="5791200"/>
            <a:ext cx="5573712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 smtClean="0">
                <a:solidFill>
                  <a:srgbClr val="000000"/>
                </a:solidFill>
              </a:rPr>
              <a:t>Les </a:t>
            </a:r>
            <a:r>
              <a:rPr lang="en-GB" altLang="en-US" sz="4000" dirty="0" err="1" smtClean="0">
                <a:solidFill>
                  <a:srgbClr val="000000"/>
                </a:solidFill>
              </a:rPr>
              <a:t>séries</a:t>
            </a:r>
            <a:endParaRPr lang="en-GB" altLang="en-US" sz="4000" dirty="0">
              <a:solidFill>
                <a:srgbClr val="000000"/>
              </a:solidFill>
            </a:endParaRPr>
          </a:p>
        </p:txBody>
      </p:sp>
      <p:sp>
        <p:nvSpPr>
          <p:cNvPr id="24584" name="AutoShape 2" descr="data:image/jpeg;base64,/9j/4AAQSkZJRgABAQAAAQABAAD/2wCEAAkGBxETERIRExQVFRUWFxgYFxcWFRYSFhgXGBgWGBUbFRgdHygiGhonGxkVIjEhJykrLjIuGB8zODMsQystLisBCgoKDg0OGxAQGywkICYwLDQyLS8sLyw0Ly8sLCwsLCwsNCwsLCw0LCwsLCwsLC8sLCwsLCwsLCwsLCwsLCwsLP/AABEIAQ0AuwMBEQACEQEDEQH/xAAcAAEAAQUBAQAAAAAAAAAAAAAABwEDBAUGCAL/xABDEAACAQMBBQYEAgcFBwUAAAABAgADBBESBSExQVEGBxNhcYEUIjKRQqEVI1JygpLBM2KTscIIY4Oi0dLwFyRUc7L/xAAaAQEAAgMBAAAAAAAAAAAAAAAAAwUBAgQG/8QAMxEBAAICAAQCCAUEAwEAAAAAAAECAxEEEiExQVEFEyIyYXGBkRRCocHwUrHR4SMzQxX/2gAMAwEAAhEDEQA/AJxgICAgICAgICAgICAgICAgICAgICAgICAgICAgICAgICAgICAgICAgICAgICAgICAgICAgICBYvb2lRRqlV0povFnYIo9Sd0DhL3ve2eHNO2S5vGHH4eiWA92xkeYBmtrRXvOmYrNu0La95tc7/wBFXmPVAf5TIvxOL+qEv4fL/TLLsu9WwLBLhLizYnA+Josik+TjIx5nElretvdnaO1LV7xp21rcpURalN1dGGVZGDqw5FWG4ibNV2AgICAgICAgICAgICAgICAgIHKdtO21OyK0KaG4vKo/VW6Hfj9uqfwJx3njg9CRra0Vjdp6Nq1m06hw7dnat24uNp1fiKnFaK5S2peSJ+I+Z4888ZT5/SNrdMfSPNa4eArHW/WXQ29BKahEVUUcFUBVHoBulda02nczt31rFY1ELk1ZfFeirqUdQyncVYBlPqDuM2raazuJYmsWjUua/RNzs9zc7LbAzqq2bEmjV66M/Q+OnQehtOG9IT7uX7/5VvEcD+bH9ki9i+19vtGialLKuh01aLf2lJ+jDmNxw3PHIggW6rdDAQEBAQEBAQEBAQEBAQEBA57t72kGz7Grc41OMJSX9qq+5B5gb2PkpgcF2S2I9JWuLhjUvK/z1qjYLAngg6KNwwN27oAB5/jOJnLbUdo/m15wvDxjrue8uhnE6yAgIFIHG9p6FawuF2xZj5k3XNIblq0iRknHtk+Qbkc2/AcV/wCdvp/hWcdw/wD6V+qYdhbWpXdvSuaJ1U6q6lPMciD0YEEEdQZbKtnwEBAQEBAQEBAQEBAQEBAizvaq+LtDZFl+HxHuHHXwxlPyFQe8g4m/JitPwTcPXmy1htZ5l6FWBrf0pquPh6S6ym+s/BKeRlVz+Kod3y8hknkDP6nVOe068vj/AKRet3flr9fh/tsZAlVgIHzUQMCpAIIIIO8EHcQfKZiZidwxMbjUtZ3QM1rcX2ymJKIRcW+ST+qqfKwHkDoHrqPOem4fL63HFnn8+L1d5qlKTISAgICAgICAgICAgICAgRR2r39pKQP4LDK+pquDj2J+04fSMzGH6w7OBj/l+jI2ttbwApam7BnRBpKZLOwVQFLAk5P2BMp8WH1naVtky8neGxkCVpaPZmiu7XXK6i+jxnVCzHUxYKRqyeuZ1W4q8+EfZzxw1Y8Z+7dTldCsBApAjftxct+kAbetVo1KdDw6r0nKHDtqVMjfwyx9Vlpw2W2HDvzno4cnD1z5deUdWDs7tLta2YNRvalQc6dyTXVvLLZI9ses6acdH5oR5PRk/kn7pO7E961C6dba7UWtycABj+qqE7h4bngSfwnyAJndW9bRusq2+O1J1aNJGmzQgICAgICAgICAgICBE/fDYVKN5s/atIBtLC2qJqCswctoCg7jnVUHkdJ6kRZ6RfHNZS4bzTJEwrXa5dkb4SkWTJQ1LjGkkYJGmm2Djdu6mUMRjrExzz18oXUze0xPJH1llo7qRUr1EXOECLnRqdgB8x3uxOANw4ndI5iJ9mkfVvuY63lnyFK+XcAEkgAcSTgD1MzETPSGJmI6y1h7R2fEV6ZHVW1j7rkSb8Nl/pRfiMfmovaWzKM6V6ThdOdLqzDUwUfLnPEiZ/DZd6muj8Rj1uJWu1e31tKWdzVnytKn+03Mn+4vEn/rHD4fWTue0d5M2XljUd57I0ooRks2p2JZ2PFnbexMny357fDwS4cXq668fH5vpXBzjlx8ppNZhLFonstXlolVdLjPQ8weoM3xZbY53CPNhplrqyRe6jt9UFRNmXz6mO62rt+Mcqbn9roTx4dM3OLLXJXcPPZ8FsNuWUwyVCQEBAQEBAQEBAQEDlO8js/WvLRFoaTWoVqdxSDnSrNTJ+UnllWb3xw4zW1eaJhms6mJcM/aupTrJbXFjc0q7glUzRKvjj4dRnUN7SmyejrU680aW+Pj4t05Z2zaNnVr1qdeunhrSyaVHUHbWQQalUr8uQpIVRnGSc7xjmteuOs0pO5nvP7Qnilr2i141rtH+WxvLoJgAFnbciDixHH0Ubssdw9wDFSnN8vNLe/L82MmygxD18VXzkAjNKn08NDuyP2zlvMDAG85tRy06R+s/NrGLfW/WWxEh2l1Die1da1pXS16gWvXRf1Fuqqult2ald9544xncMbgTvlhgm84uXtHjM/2hw5a19buOs+EfvLk6tSpVqNXrtrqtuJG5UXklMclH3PEzGTJGuSkarH83Lrw4OWee/W0/wA1CsidCxcUCfmU6XHA8iOjDmP8uUlx5Ij2bdY/nZDkxzPtV6W/nSS1uNYII0su5l6H+oPIzGTHydusT2ZxZeeNT0mO8KX1t4i4BKsDqRhuKsOBB5TbBlnHbbXiMEZacvj4J+7tu03x9jTqt/bJ+qrjpVTGT/EMN745S7idxuHm5iYnUupmWCAgICAgICAgICAgaDtf2QtNo0hTuUJK5NOoh01KZPEo3sNxBBwN24QOLbsDte3GLS/p10H0pdo2QOniLkn8py5ODw36zH2dNOLy06RLHNptykSzbOo12IAL0blae4ZxgVN+OO7znPb0dExqLTpPXj5idzXq0+2u29xbVVoVbB0rMuoI1emflyRqOkHA3Hj0kFvR0Vjdr9Pknpx1rzy1r1ay/wC1N3VGNQpA8qQ+b01nf7gKZzxFKz7Mb+bujFa0e1P2aOnTAzgcTkniSeZYneT5mZte1u6SmOtI1WH3NW5AQMS7GlkqjqEbzVjgfZiPuZPinmrNJ+cObNHJaMkfKflLLkDpdZ3NXjU9q1qAP6uvb6yP95SYAEfws33lvwd+bHryUPpDHy5dx4pznW4SAgICAgICAgICAgICBZvbpKVN6rnCIrOx6KoJY/YQPMRvXua1a9q/2lw5frpThTQeQUKPYSp4zLzX5fCF76PwxXHzT3n+zAv7krUDLrKpjxiAWRVY4QueCnPDrNsGCb4p3Hya8TxMY81dT82znCsSAgIGNtH+yf03euRj85Lg/wCyEHE/9UskyJOxf0jcW9zSubZsVaClwCMhlJAZWHMFdW77Y4yw4O8Ur18ZVfH45yW6eEb/AFek+y23qV9aUbul9NRckcSrDc6nzBBEslO20BAQEBAQEBAQEBAQEDiO+W+alsi5CnDVdFEelR1Dj+TVMTOo2zEbnSFUQKABwAA9hKCZ5rbeprEVrrySh3Q9naFfY1U1l1C+eqameOlWamgB5adJYdCZfUryxEPMZLc1ptPijK62dVtLitY1t70ThWxjxKR303Htj0O6VfGYeW3NHaVzwGfnpyT3j+yk41gQEDFu/mZKfUhm8lU5/NtI+8nxezE3+n3c+b2rVpHzn5R/tlSB0MK2OqtWbkuhB7AsfzadGT2cVY+cuXF7Wa8+Wod33KbY+Gvauz2OKVwDVojkKqD9Yo9UGf8AhjrLLhsvrKde8KjjMPqsnTtKcZ0OQgICAgICAgICAgICBG/fyhOzqJHBbuiW/dxUH+ZWaZPdn5N8Xv1+cIoIlBHSXqJ6wlvuL2nTqbLS3DDxbZ6iVF5jVUd1OOhDYz1U9J6GJ3G3lbRqdSxe+zs2XoptGkuatqD4gHF7cnL5/cOWHkWmmXHF6zWUmHLOK8WhG2y9k3Nxbtd0fDdAWC0wT4rBThj0Dcwh4jG/eJU3pjpaKWmYnz8FzXicl/brETXy8Ws/SVHgXCkbirZVgehB35mJ4bJHglji8Mx7yvxZbdTUt/eYFEHud59hHqYr78/TvLPr5t0xxv4z0hk22zK4pPcClUdACz1fkUELnJUFgSoGcaQefGbWjnmK7iPKEVckY9zqZ85/nhCjuACx4AZPoJz1rMzp12tEV5liwolU3/UxLN+828/bcPaSZ781unaOiLh6clOvees/V91btqD0bpPrt6iVRyyARqX0IzmTcHflya80HpDHzYt+T1Db1ldFdTlWAYHqCMj8pbqFcgICAgICAgICAgICBzneHsI3uzrm2X62XVT5frEIdB5ZK494HnrZ914iZO5huZTuIYcQRKPPinHfT0nDZoy0ifHxVFsVqeNSqVaNXhrpOabe5HtN8XFXpGu8I83BY8s83aW0uu1W2GoPbNd+JTqDSxZVSqE/EFqAZyRkZOeM668dWe8acN/Rt492dtvsLtNa2tIUqdnWQDedDUXLHmWYupJ88Svy09bbmm8fq7MdbYq6in6ww+1XaYXK0xToVgUYklzSUYKkbsOeeJnHirWJibx+rPNfm3yT+jN2H2Pq1NFS4ZFpkBvDpkszAgEB3IGkdQAT5iaXyY8c6r1n4totkyR16R8O7abetNoXINvSSjb2/wBLNUbU7oNwComQqHpnJHTeIxWw09q0zNv7fdHeMtp5axEQ53bHY+7pUjVD0qyp8zoqtTcqu86MlgTuzjdnGJJiyYbW1G4me22cls0Ru2pjx006MCARwIyPQyK0anUu2J3G4fNxT1Iy9QR9xNsduW0S1yV5qTHwTv3U33jbHsX/AGaXh/4RNL/RL95Z1kBAQEBAQEBAQEBA0ez+1dpWvK9gj5r0AC6kYBG7Ok89OVB9YG8gQ53n93dUVX2ls9dZbLXFuv4zxZ6YHFuJIG/O8ZyRIsuKuSupTYM9sNuaqO7O8WoDjcRuZTuZT0IlPlw2xzqV/g4imaN1+zIkScgCIglKWwK+u2oN1ppn1AAYfcGQ5o1eXPj92GfIm7nu2e30t6D0wQa9RStKmN7ZYEamHJRxyek6uGwza3NPux4ufPk1HJXvKPKNPSqqOQA+wxN725rTLrpXlrEPuatku9xdTOylX9itWX/n1f6p6GvaHlb+9KQplqQEBAQEBAQEBA5DvN2ltGhaeJYIGfV+tbSrtTpBWJdEYgE5A459OYCNNmbOHwCbTo3NVL/Xc3KVGpU1rV9Q01V8AuQ6nSMYO7O4b8Tzs+ks9PSE45runsxOpmYifPevj1hNyRybSH2FWvf2dve3tUuaikihTIp0MBmUFwu+oSACVclQT9IxPRIXaEqi8lVR5KAB+QAEDke0fYLZu0gK5UpUYZW4oHw3YHgScYcEAYJB3cDMTET3ZiZidw4HaPc5tBDm2vadVeS11KHHTUA2T9pDbhsVvB0U4zNX8yPKlzcJUrUXFJmpVGpsVLaSyHDaTjeMjjIZ4GnhMumvpLJHeIU+OrfsJ/M3/bNfwFfNn/6d/wCmG52V2vvKFLwkFHGokFldyNW8gYYfiyfeZtwGO07mZRfj8kb1EPi77V39Tc1cqOlJVpf829h/NJKcFhr+X7or8Xlt4tKoILMGbU31MTrY+pbJMmtipaNTCOmfJSd1lcF5VXo4/lb78D9hOa/A0n3ejsx+kske/G2Z8YvhtUHBQcjgQQOBHWcHqbRkikrSOIpbFOSvZPHdPss2+ybRT9VRPGbkc1SXGfMKVHtLyOjzczuduvhggICAgICAgICBgbe2Wt1bVrZ2ZFqoyMyEBgGGDjIIgcbY91Wz6dJ/iy90QgQVKpKeFSpj5FpBCNAA3kjic9TNKY603yx36/U2yO6vbGzXt/g7BqumjltNZSH01HZtQOMFdWRu95uM4bKuL6qKl4ppWyNmnaZDGoQfle7KkgjmKQJHAtkjADf/AB4NbwFGoquqoeSA/QD1Zt5A6Ak43ZDWduu0AsbC4uT9SrimOtVvlpjH7xBPkDA8yW1MqoBOTxYneSx3nJ574F2AgICAgY9a3d2WnT+qsyUsdSzALjz5ehmlqRaYmfBvXJasTWO0vXVGkFVVG4KAAPIDAm7R9wEBAQEBAQEBAQECLO/S2qmnZ1PEU0TVFJrZ3qUkrPU+gsyEblCsd5AGJHl3yTqdfqzDitvbUtGuLEbLuatvWV6doxpGqB4KudLBDurJqBO99+7IOcip9E4+Mx2v+I7W9qJ+M94ny+WtN8k1ns6bbPeXeG7rtZtQq2dvUpUnKo1Z2FRTqrAKRqVWDfSQDgdcy0vxFKZIpbpvevLp+/VpEbhIHYa/s61sXtKprDW3i1HBWq9bcXNUEAhvp3YAA0hcAACZhEPfD2n+MvRaUzmhaMdWOD3HA+yDK+uqBxUBAQEBAQOw7nti/E7UFUjNOzXxD08V8rSB9AGb1WB6FgICAgICAgICAgICBh7V2Vb3KeFcUkqpkNpqKHGoZwQDwO87/MwLVPYVqtH4dKNNKWl1CIoQAPkPpxwzqOSOsCH9gdntt0LZrCnaFUzUL1jd+Exyw8L4aorZQADOCpB35xnBq+I9F0z8RGe89Y1qNRMfHcT3/ZvF9RpvLfxdhbBrNVK/FVKj6cNrLVqxwhZiBrZVGo/umWcRro0Q1bUtKgE5PFid5LHeSTMi7A+HfBA6/wBBkn/zrA+swKwEC1c1giljy/M8oHoXuj7OGz2dT8RcVq5NarniC/0KemE07uuYHawEBAQEBAQEBAQEBAQEBAg/v52oXvLSzB+WlTNdxyLuSiZ8wFJ/jgR1AQLFUfOpB34Ix5bskfYfeBeECsBA6zup7J/H3nxFQZtbVgTnhUrjBVfMDcT7D8UD0TAQEBAQEBAQEBAQEBAQEBA80d49wX2zfsT9LUkHkFpKDj3yfeBoYCBYobyzeeB6Lu/zz+UC/AQLths6tdV6VpQGatU4B5Iv43boAMmB6c7M7Co2VrStaI+SmuMnizcWZvMnJgbSAgICAgICAgICAgICAgICB5i7eLja+0R/vVP3RSIGngW6z6VZugJ+wgVoppUDoAIH3A+KtQKCx4AZgTh3M9kPhrf42sv/ALi5UEZG+nROCieRO5j/AAjlAkiAgICAgICAgICAgICAgICAgece9218LblY8q9KlUHsvh7v8NoHMQLN4fkb0MC6DArAytg7PFzfWVqRlalZNY45podVQH+EGB6qAgVgICAgICAgICAgICAgICAgIEM/7Q+yyBZX6jcjGjUOM/K3zJnyGKg9WECL4HzVTKkdQR9xAtWD5pofLHuN39IGRA7juM2V42069yRlbakFXyqVcgEfwiqPeBPsBAQEBAQEBAQEBAQEBAQEBAQNL2x2Et9ZXFo2B4iHST+Fx81NvZgvtmB5dttQ1U6gK1KbFHU8QynBB+35GBfgYlluNROjZHo28f1gZcCX/wDZ9UfDXp5/FHJ8hTTH+Z+8CVoCAgICAgICAgICAgICAgICAgIEFd+PZY29ddqUlPh1SEuAM/K/BH8gQAPUf3oEfKcjI4QMcjFUH9pce6nI/In7QMmBLH+z5cDTtClzWrTf+dCP9ECXYCAgICAgICAgICAgICAgICAgIGNtKwp16VShVUPTqKVZTzB4+h84HmLtT2bq7MuzaVMtSbLW9Ujc6Z4E8NQ4EdfIiBrKy8D0Of6H8iYFyB3Xcbf+HtOvQO4V7fUPN6TDA/lZ/tAnuAgICAgICAgICAgICAgICAgUZsAk8oHnDb/eRtG8qO9Gu9tb5IppSwr6QSAzv9Wo9Acf1DAtO121qX0X9f8A4hWv/wDsGB8do+1W0L23Ftc1KNVQwYOaKpUUjmpXAGRuO7nA1FJCFwx1efDI8/OBWk2R5jcf/PTB94GRs7aNS1uaF7SGXoPq08NSEYqL7qWHvA9P7A23QvKCXNBw9Nx7qeasOTDmIGxgICAgICAgICAgICAgICAgUIgeaO3PY6vsus50M1mzE0qqjUEDHdTq9CM4B58uYAc4l1TPB1+4EAajH6VGOpOPtjMCoVuZA9B/U/8ASB8iiQ2VO4/UDk56HPWBeJxA7nuEuKn6SuUplvANAtUAyafi60CHoGwX9cNAn2AgICAgICAgICAgICAgICAgfNSmrAqwBBGCCMgjmCOYgRx2/wC7Cyq2Vy1pa00udIanoBXJVgzKqAhcsoZRu5wIMtKwZeGCNxXmCOUC/AtlyXWmitUqOcJTQFnYnhgCBLfYfuiX5bjaYDvxW2B/V0//ALCD87eX08fq5BK1lZUqKCnSppTQcFRQij0A3QMiAgICAgICAgICAgICAgICAgICBwvarursL2sbg+JQqt9bUGVPE83BBGrzGCeeYGl/9DbL/wCVe/4lP/sgdf2U7DWGz8tQpfrCMGrUPiVSOfzH6R5KAIHSwEBAQEBAQEBAQEBAQEBAQEBAQEBAQEBAQEBAQEBAQEBAQEBAQEBAQEBAQEBAQEBAQEBAQEBAQEBAQEBAQEBAQEBAQEBAQEBAQEBAQEBAQEBAQP/Z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24585" name="AutoShape 4" descr="data:image/jpeg;base64,/9j/4AAQSkZJRgABAQAAAQABAAD/2wCEAAkGBxETERIRExQVFRUWFxgYFxcWFRYSFhgXGBgWGBUbFRgdHygiGhonGxkVIjEhJykrLjIuGB8zODMsQystLisBCgoKDg0OGxAQGywkICYwLDQyLS8sLyw0Ly8sLCwsLCwsNCwsLCw0LCwsLCwsLC8sLCwsLCwsLCwsLCwsLCwsLP/AABEIAQ0AuwMBEQACEQEDEQH/xAAcAAEAAQUBAQAAAAAAAAAAAAAABwEDBAUGCAL/xABDEAACAQMBBQYEAgcFBwUAAAABAgADBBESBSExQVEGBxNhcYEUIjKRQqEVI1JygpLBM2KTscIIY4Oi0dLwFyRUc7L/xAAaAQEAAgMBAAAAAAAAAAAAAAAAAwUBAgQG/8QAMxEBAAICAAQCCAUEAwEAAAAAAAECAxEEEiExQVEFEyIyYXGBkRRCocHwUrHR4SMzQxX/2gAMAwEAAhEDEQA/AJxgICAgICAgICAgICAgICAgICAgICAgICAgICAgICAgICAgICAgICAgICAgICAgICAgICAgICBYvb2lRRqlV0povFnYIo9Sd0DhL3ve2eHNO2S5vGHH4eiWA92xkeYBmtrRXvOmYrNu0La95tc7/wBFXmPVAf5TIvxOL+qEv4fL/TLLsu9WwLBLhLizYnA+Josik+TjIx5nElretvdnaO1LV7xp21rcpURalN1dGGVZGDqw5FWG4ibNV2AgICAgICAgICAgICAgICAgIHKdtO21OyK0KaG4vKo/VW6Hfj9uqfwJx3njg9CRra0Vjdp6Nq1m06hw7dnat24uNp1fiKnFaK5S2peSJ+I+Z4888ZT5/SNrdMfSPNa4eArHW/WXQ29BKahEVUUcFUBVHoBulda02nczt31rFY1ELk1ZfFeirqUdQyncVYBlPqDuM2raazuJYmsWjUua/RNzs9zc7LbAzqq2bEmjV66M/Q+OnQehtOG9IT7uX7/5VvEcD+bH9ki9i+19vtGialLKuh01aLf2lJ+jDmNxw3PHIggW6rdDAQEBAQEBAQEBAQEBAQEBA57t72kGz7Grc41OMJSX9qq+5B5gb2PkpgcF2S2I9JWuLhjUvK/z1qjYLAngg6KNwwN27oAB5/jOJnLbUdo/m15wvDxjrue8uhnE6yAgIFIHG9p6FawuF2xZj5k3XNIblq0iRknHtk+Qbkc2/AcV/wCdvp/hWcdw/wD6V+qYdhbWpXdvSuaJ1U6q6lPMciD0YEEEdQZbKtnwEBAQEBAQEBAQEBAQEBAizvaq+LtDZFl+HxHuHHXwxlPyFQe8g4m/JitPwTcPXmy1htZ5l6FWBrf0pquPh6S6ym+s/BKeRlVz+Kod3y8hknkDP6nVOe068vj/AKRet3flr9fh/tsZAlVgIHzUQMCpAIIIIO8EHcQfKZiZidwxMbjUtZ3QM1rcX2ymJKIRcW+ST+qqfKwHkDoHrqPOem4fL63HFnn8+L1d5qlKTISAgICAgICAgICAgICAgRR2r39pKQP4LDK+pquDj2J+04fSMzGH6w7OBj/l+jI2ttbwApam7BnRBpKZLOwVQFLAk5P2BMp8WH1naVtky8neGxkCVpaPZmiu7XXK6i+jxnVCzHUxYKRqyeuZ1W4q8+EfZzxw1Y8Z+7dTldCsBApAjftxct+kAbetVo1KdDw6r0nKHDtqVMjfwyx9Vlpw2W2HDvzno4cnD1z5deUdWDs7tLta2YNRvalQc6dyTXVvLLZI9ses6acdH5oR5PRk/kn7pO7E961C6dba7UWtycABj+qqE7h4bngSfwnyAJndW9bRusq2+O1J1aNJGmzQgICAgICAgICAgICBE/fDYVKN5s/atIBtLC2qJqCswctoCg7jnVUHkdJ6kRZ6RfHNZS4bzTJEwrXa5dkb4SkWTJQ1LjGkkYJGmm2Djdu6mUMRjrExzz18oXUze0xPJH1llo7qRUr1EXOECLnRqdgB8x3uxOANw4ndI5iJ9mkfVvuY63lnyFK+XcAEkgAcSTgD1MzETPSGJmI6y1h7R2fEV6ZHVW1j7rkSb8Nl/pRfiMfmovaWzKM6V6ThdOdLqzDUwUfLnPEiZ/DZd6muj8Rj1uJWu1e31tKWdzVnytKn+03Mn+4vEn/rHD4fWTue0d5M2XljUd57I0ooRks2p2JZ2PFnbexMny357fDwS4cXq668fH5vpXBzjlx8ppNZhLFonstXlolVdLjPQ8weoM3xZbY53CPNhplrqyRe6jt9UFRNmXz6mO62rt+Mcqbn9roTx4dM3OLLXJXcPPZ8FsNuWUwyVCQEBAQEBAQEBAQEDlO8js/WvLRFoaTWoVqdxSDnSrNTJ+UnllWb3xw4zW1eaJhms6mJcM/aupTrJbXFjc0q7glUzRKvjj4dRnUN7SmyejrU680aW+Pj4t05Z2zaNnVr1qdeunhrSyaVHUHbWQQalUr8uQpIVRnGSc7xjmteuOs0pO5nvP7Qnilr2i141rtH+WxvLoJgAFnbciDixHH0Ubssdw9wDFSnN8vNLe/L82MmygxD18VXzkAjNKn08NDuyP2zlvMDAG85tRy06R+s/NrGLfW/WWxEh2l1Die1da1pXS16gWvXRf1Fuqqult2ald9544xncMbgTvlhgm84uXtHjM/2hw5a19buOs+EfvLk6tSpVqNXrtrqtuJG5UXklMclH3PEzGTJGuSkarH83Lrw4OWee/W0/wA1CsidCxcUCfmU6XHA8iOjDmP8uUlx5Ij2bdY/nZDkxzPtV6W/nSS1uNYII0su5l6H+oPIzGTHydusT2ZxZeeNT0mO8KX1t4i4BKsDqRhuKsOBB5TbBlnHbbXiMEZacvj4J+7tu03x9jTqt/bJ+qrjpVTGT/EMN745S7idxuHm5iYnUupmWCAgICAgICAgICAgaDtf2QtNo0hTuUJK5NOoh01KZPEo3sNxBBwN24QOLbsDte3GLS/p10H0pdo2QOniLkn8py5ODw36zH2dNOLy06RLHNptykSzbOo12IAL0blae4ZxgVN+OO7znPb0dExqLTpPXj5idzXq0+2u29xbVVoVbB0rMuoI1emflyRqOkHA3Hj0kFvR0Vjdr9Pknpx1rzy1r1ay/wC1N3VGNQpA8qQ+b01nf7gKZzxFKz7Mb+bujFa0e1P2aOnTAzgcTkniSeZYneT5mZte1u6SmOtI1WH3NW5AQMS7GlkqjqEbzVjgfZiPuZPinmrNJ+cObNHJaMkfKflLLkDpdZ3NXjU9q1qAP6uvb6yP95SYAEfws33lvwd+bHryUPpDHy5dx4pznW4SAgICAgICAgICAgICBZvbpKVN6rnCIrOx6KoJY/YQPMRvXua1a9q/2lw5frpThTQeQUKPYSp4zLzX5fCF76PwxXHzT3n+zAv7krUDLrKpjxiAWRVY4QueCnPDrNsGCb4p3Hya8TxMY81dT82znCsSAgIGNtH+yf03euRj85Lg/wCyEHE/9UskyJOxf0jcW9zSubZsVaClwCMhlJAZWHMFdW77Y4yw4O8Ur18ZVfH45yW6eEb/AFek+y23qV9aUbul9NRckcSrDc6nzBBEslO20BAQEBAQEBAQEBAQEDiO+W+alsi5CnDVdFEelR1Dj+TVMTOo2zEbnSFUQKABwAA9hKCZ5rbeprEVrrySh3Q9naFfY1U1l1C+eqameOlWamgB5adJYdCZfUryxEPMZLc1ptPijK62dVtLitY1t70ThWxjxKR303Htj0O6VfGYeW3NHaVzwGfnpyT3j+yk41gQEDFu/mZKfUhm8lU5/NtI+8nxezE3+n3c+b2rVpHzn5R/tlSB0MK2OqtWbkuhB7AsfzadGT2cVY+cuXF7Wa8+Wod33KbY+Gvauz2OKVwDVojkKqD9Yo9UGf8AhjrLLhsvrKde8KjjMPqsnTtKcZ0OQgICAgICAgICAgICBG/fyhOzqJHBbuiW/dxUH+ZWaZPdn5N8Xv1+cIoIlBHSXqJ6wlvuL2nTqbLS3DDxbZ6iVF5jVUd1OOhDYz1U9J6GJ3G3lbRqdSxe+zs2XoptGkuatqD4gHF7cnL5/cOWHkWmmXHF6zWUmHLOK8WhG2y9k3Nxbtd0fDdAWC0wT4rBThj0Dcwh4jG/eJU3pjpaKWmYnz8FzXicl/brETXy8Ws/SVHgXCkbirZVgehB35mJ4bJHglji8Mx7yvxZbdTUt/eYFEHud59hHqYr78/TvLPr5t0xxv4z0hk22zK4pPcClUdACz1fkUELnJUFgSoGcaQefGbWjnmK7iPKEVckY9zqZ85/nhCjuACx4AZPoJz1rMzp12tEV5liwolU3/UxLN+828/bcPaSZ781unaOiLh6clOvees/V91btqD0bpPrt6iVRyyARqX0IzmTcHflya80HpDHzYt+T1Db1ldFdTlWAYHqCMj8pbqFcgICAgICAgICAgICBzneHsI3uzrm2X62XVT5frEIdB5ZK494HnrZ914iZO5huZTuIYcQRKPPinHfT0nDZoy0ifHxVFsVqeNSqVaNXhrpOabe5HtN8XFXpGu8I83BY8s83aW0uu1W2GoPbNd+JTqDSxZVSqE/EFqAZyRkZOeM668dWe8acN/Rt492dtvsLtNa2tIUqdnWQDedDUXLHmWYupJ88Svy09bbmm8fq7MdbYq6in6ww+1XaYXK0xToVgUYklzSUYKkbsOeeJnHirWJibx+rPNfm3yT+jN2H2Pq1NFS4ZFpkBvDpkszAgEB3IGkdQAT5iaXyY8c6r1n4totkyR16R8O7abetNoXINvSSjb2/wBLNUbU7oNwComQqHpnJHTeIxWw09q0zNv7fdHeMtp5axEQ53bHY+7pUjVD0qyp8zoqtTcqu86MlgTuzjdnGJJiyYbW1G4me22cls0Ru2pjx006MCARwIyPQyK0anUu2J3G4fNxT1Iy9QR9xNsduW0S1yV5qTHwTv3U33jbHsX/AGaXh/4RNL/RL95Z1kBAQEBAQEBAQEBA0ez+1dpWvK9gj5r0AC6kYBG7Ok89OVB9YG8gQ53n93dUVX2ls9dZbLXFuv4zxZ6YHFuJIG/O8ZyRIsuKuSupTYM9sNuaqO7O8WoDjcRuZTuZT0IlPlw2xzqV/g4imaN1+zIkScgCIglKWwK+u2oN1ppn1AAYfcGQ5o1eXPj92GfIm7nu2e30t6D0wQa9RStKmN7ZYEamHJRxyek6uGwza3NPux4ufPk1HJXvKPKNPSqqOQA+wxN725rTLrpXlrEPuatku9xdTOylX9itWX/n1f6p6GvaHlb+9KQplqQEBAQEBAQEBA5DvN2ltGhaeJYIGfV+tbSrtTpBWJdEYgE5A459OYCNNmbOHwCbTo3NVL/Xc3KVGpU1rV9Q01V8AuQ6nSMYO7O4b8Tzs+ks9PSE45runsxOpmYifPevj1hNyRybSH2FWvf2dve3tUuaikihTIp0MBmUFwu+oSACVclQT9IxPRIXaEqi8lVR5KAB+QAEDke0fYLZu0gK5UpUYZW4oHw3YHgScYcEAYJB3cDMTET3ZiZidw4HaPc5tBDm2vadVeS11KHHTUA2T9pDbhsVvB0U4zNX8yPKlzcJUrUXFJmpVGpsVLaSyHDaTjeMjjIZ4GnhMumvpLJHeIU+OrfsJ/M3/bNfwFfNn/6d/wCmG52V2vvKFLwkFHGokFldyNW8gYYfiyfeZtwGO07mZRfj8kb1EPi77V39Tc1cqOlJVpf829h/NJKcFhr+X7or8Xlt4tKoILMGbU31MTrY+pbJMmtipaNTCOmfJSd1lcF5VXo4/lb78D9hOa/A0n3ejsx+kske/G2Z8YvhtUHBQcjgQQOBHWcHqbRkikrSOIpbFOSvZPHdPss2+ybRT9VRPGbkc1SXGfMKVHtLyOjzczuduvhggICAgICAgICBgbe2Wt1bVrZ2ZFqoyMyEBgGGDjIIgcbY91Wz6dJ/iy90QgQVKpKeFSpj5FpBCNAA3kjic9TNKY603yx36/U2yO6vbGzXt/g7BqumjltNZSH01HZtQOMFdWRu95uM4bKuL6qKl4ppWyNmnaZDGoQfle7KkgjmKQJHAtkjADf/AB4NbwFGoquqoeSA/QD1Zt5A6Ak43ZDWduu0AsbC4uT9SrimOtVvlpjH7xBPkDA8yW1MqoBOTxYneSx3nJ574F2AgICAgY9a3d2WnT+qsyUsdSzALjz5ehmlqRaYmfBvXJasTWO0vXVGkFVVG4KAAPIDAm7R9wEBAQEBAQEBAQECLO/S2qmnZ1PEU0TVFJrZ3qUkrPU+gsyEblCsd5AGJHl3yTqdfqzDitvbUtGuLEbLuatvWV6doxpGqB4KudLBDurJqBO99+7IOcip9E4+Mx2v+I7W9qJ+M94ny+WtN8k1ns6bbPeXeG7rtZtQq2dvUpUnKo1Z2FRTqrAKRqVWDfSQDgdcy0vxFKZIpbpvevLp+/VpEbhIHYa/s61sXtKprDW3i1HBWq9bcXNUEAhvp3YAA0hcAACZhEPfD2n+MvRaUzmhaMdWOD3HA+yDK+uqBxUBAQEBAQOw7nti/E7UFUjNOzXxD08V8rSB9AGb1WB6FgICAgICAgICAgICBh7V2Vb3KeFcUkqpkNpqKHGoZwQDwO87/MwLVPYVqtH4dKNNKWl1CIoQAPkPpxwzqOSOsCH9gdntt0LZrCnaFUzUL1jd+Exyw8L4aorZQADOCpB35xnBq+I9F0z8RGe89Y1qNRMfHcT3/ZvF9RpvLfxdhbBrNVK/FVKj6cNrLVqxwhZiBrZVGo/umWcRro0Q1bUtKgE5PFid5LHeSTMi7A+HfBA6/wBBkn/zrA+swKwEC1c1giljy/M8oHoXuj7OGz2dT8RcVq5NarniC/0KemE07uuYHawEBAQEBAQEBAQEBAQEBAg/v52oXvLSzB+WlTNdxyLuSiZ8wFJ/jgR1AQLFUfOpB34Ix5bskfYfeBeECsBA6zup7J/H3nxFQZtbVgTnhUrjBVfMDcT7D8UD0TAQEBAQEBAQEBAQEBAQEBA80d49wX2zfsT9LUkHkFpKDj3yfeBoYCBYobyzeeB6Lu/zz+UC/AQLths6tdV6VpQGatU4B5Iv43boAMmB6c7M7Co2VrStaI+SmuMnizcWZvMnJgbSAgICAgICAgICAgICAgICB5i7eLja+0R/vVP3RSIGngW6z6VZugJ+wgVoppUDoAIH3A+KtQKCx4AZgTh3M9kPhrf42sv/ALi5UEZG+nROCieRO5j/AAjlAkiAgICAgICAgICAgICAgICAgece9218LblY8q9KlUHsvh7v8NoHMQLN4fkb0MC6DArAytg7PFzfWVqRlalZNY45podVQH+EGB6qAgVgICAgICAgICAgICAgICAgIEM/7Q+yyBZX6jcjGjUOM/K3zJnyGKg9WECL4HzVTKkdQR9xAtWD5pofLHuN39IGRA7juM2V42069yRlbakFXyqVcgEfwiqPeBPsBAQEBAQEBAQEBAQEBAQEBAQNL2x2Et9ZXFo2B4iHST+Fx81NvZgvtmB5dttQ1U6gK1KbFHU8QynBB+35GBfgYlluNROjZHo28f1gZcCX/wDZ9UfDXp5/FHJ8hTTH+Z+8CVoCAgICAgICAgICAgICAgICAgIEFd+PZY29ddqUlPh1SEuAM/K/BH8gQAPUf3oEfKcjI4QMcjFUH9pce6nI/In7QMmBLH+z5cDTtClzWrTf+dCP9ECXYCAgICAgICAgICAgICAgICAgIGNtKwp16VShVUPTqKVZTzB4+h84HmLtT2bq7MuzaVMtSbLW9Ujc6Z4E8NQ4EdfIiBrKy8D0Of6H8iYFyB3Xcbf+HtOvQO4V7fUPN6TDA/lZ/tAnuAgICAgICAgICAgICAgICAgUZsAk8oHnDb/eRtG8qO9Gu9tb5IppSwr6QSAzv9Wo9Acf1DAtO121qX0X9f8A4hWv/wDsGB8do+1W0L23Ftc1KNVQwYOaKpUUjmpXAGRuO7nA1FJCFwx1efDI8/OBWk2R5jcf/PTB94GRs7aNS1uaF7SGXoPq08NSEYqL7qWHvA9P7A23QvKCXNBw9Nx7qeasOTDmIGxgICAgICAgICAgICAgICAgUIgeaO3PY6vsus50M1mzE0qqjUEDHdTq9CM4B58uYAc4l1TPB1+4EAajH6VGOpOPtjMCoVuZA9B/U/8ASB8iiQ2VO4/UDk56HPWBeJxA7nuEuKn6SuUplvANAtUAyafi60CHoGwX9cNAn2AgICAgICAgICAgICAgICAgfNSmrAqwBBGCCMgjmCOYgRx2/wC7Cyq2Vy1pa00udIanoBXJVgzKqAhcsoZRu5wIMtKwZeGCNxXmCOUC/AtlyXWmitUqOcJTQFnYnhgCBLfYfuiX5bjaYDvxW2B/V0//ALCD87eX08fq5BK1lZUqKCnSppTQcFRQij0A3QMiAgICAgICAgICAgICAgICAgICBwvarursL2sbg+JQqt9bUGVPE83BBGrzGCeeYGl/9DbL/wCVe/4lP/sgdf2U7DWGz8tQpfrCMGrUPiVSOfzH6R5KAIHSwEBAQEBAQEBAQEBAQEBAQEBAQEBAQEBAQEBAQEBAQEBAQEBAQEBAQEBAQEBAQEBAQEBAQEBAQEBAQEBAQEBAQEBAQEBAQEBAQEBAQEBAQEBAQP/Z"/>
          <p:cNvSpPr>
            <a:spLocks noChangeAspect="1" noChangeArrowheads="1"/>
          </p:cNvSpPr>
          <p:nvPr/>
        </p:nvSpPr>
        <p:spPr bwMode="auto">
          <a:xfrm>
            <a:off x="152400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00FFFF"/>
              </a:solidFill>
              <a:latin typeface="Arial" charset="0"/>
            </a:endParaRPr>
          </a:p>
        </p:txBody>
      </p:sp>
      <p:pic>
        <p:nvPicPr>
          <p:cNvPr id="11" name="Picture 4" descr="BBC New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17" y="27463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2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1"/>
          <p:cNvSpPr txBox="1">
            <a:spLocks noChangeArrowheads="1"/>
          </p:cNvSpPr>
          <p:nvPr/>
        </p:nvSpPr>
        <p:spPr bwMode="auto">
          <a:xfrm>
            <a:off x="155575" y="4953000"/>
            <a:ext cx="671513" cy="698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3795" name="TextBox 23"/>
          <p:cNvSpPr txBox="1">
            <a:spLocks noChangeArrowheads="1"/>
          </p:cNvSpPr>
          <p:nvPr/>
        </p:nvSpPr>
        <p:spPr bwMode="auto">
          <a:xfrm>
            <a:off x="1085850" y="4943475"/>
            <a:ext cx="7807325" cy="5842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Je </a:t>
            </a:r>
            <a:r>
              <a:rPr lang="en-GB" altLang="en-US" dirty="0" err="1" smtClean="0">
                <a:solidFill>
                  <a:srgbClr val="000000"/>
                </a:solidFill>
              </a:rPr>
              <a:t>fais</a:t>
            </a:r>
            <a:r>
              <a:rPr lang="en-GB" altLang="en-US" dirty="0" smtClean="0">
                <a:solidFill>
                  <a:srgbClr val="000000"/>
                </a:solidFill>
              </a:rPr>
              <a:t> des </a:t>
            </a:r>
            <a:r>
              <a:rPr lang="en-GB" altLang="en-US" dirty="0" err="1" smtClean="0">
                <a:solidFill>
                  <a:srgbClr val="000000"/>
                </a:solidFill>
              </a:rPr>
              <a:t>achats</a:t>
            </a:r>
            <a:endParaRPr lang="en-GB" altLang="en-US" dirty="0">
              <a:solidFill>
                <a:srgbClr val="000000"/>
              </a:solidFill>
            </a:endParaRPr>
          </a:p>
        </p:txBody>
      </p:sp>
      <p:pic>
        <p:nvPicPr>
          <p:cNvPr id="10242" name="Picture 2" descr="istock photo, girl, online sho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048672" cy="399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6850" y="4114800"/>
            <a:ext cx="654050" cy="7080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9388" y="5791200"/>
            <a:ext cx="671512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9388" y="4953000"/>
            <a:ext cx="671512" cy="698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119188" y="4114800"/>
            <a:ext cx="7769225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</a:rPr>
              <a:t>Je </a:t>
            </a:r>
            <a:r>
              <a:rPr lang="en-GB" altLang="en-US" sz="3600" dirty="0" err="1" smtClean="0">
                <a:solidFill>
                  <a:srgbClr val="000000"/>
                </a:solidFill>
              </a:rPr>
              <a:t>va</a:t>
            </a:r>
            <a:r>
              <a:rPr lang="en-GB" altLang="en-US" sz="3600" dirty="0" smtClean="0">
                <a:solidFill>
                  <a:srgbClr val="000000"/>
                </a:solidFill>
              </a:rPr>
              <a:t> </a:t>
            </a:r>
            <a:r>
              <a:rPr lang="en-GB" altLang="en-US" sz="3600" dirty="0" err="1">
                <a:solidFill>
                  <a:srgbClr val="000000"/>
                </a:solidFill>
              </a:rPr>
              <a:t>sur</a:t>
            </a:r>
            <a:r>
              <a:rPr lang="en-GB" altLang="en-US" sz="3600" dirty="0">
                <a:solidFill>
                  <a:srgbClr val="000000"/>
                </a:solidFill>
              </a:rPr>
              <a:t> </a:t>
            </a:r>
            <a:r>
              <a:rPr lang="en-GB" altLang="en-US" sz="3600" dirty="0" err="1">
                <a:solidFill>
                  <a:srgbClr val="000000"/>
                </a:solidFill>
              </a:rPr>
              <a:t>mes</a:t>
            </a:r>
            <a:r>
              <a:rPr lang="en-GB" altLang="en-US" sz="3600" dirty="0">
                <a:solidFill>
                  <a:srgbClr val="000000"/>
                </a:solidFill>
              </a:rPr>
              <a:t> sites </a:t>
            </a:r>
            <a:r>
              <a:rPr lang="en-GB" altLang="en-US" sz="3600" dirty="0" err="1" smtClean="0">
                <a:solidFill>
                  <a:srgbClr val="000000"/>
                </a:solidFill>
              </a:rPr>
              <a:t>préférés</a:t>
            </a:r>
            <a:endParaRPr lang="en-GB" altLang="en-US" sz="36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09663" y="4943475"/>
            <a:ext cx="7783512" cy="64611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 smtClean="0">
                <a:solidFill>
                  <a:srgbClr val="000000"/>
                </a:solidFill>
              </a:rPr>
              <a:t>Je </a:t>
            </a:r>
            <a:r>
              <a:rPr lang="en-GB" altLang="en-US" sz="3600" dirty="0" err="1" smtClean="0">
                <a:solidFill>
                  <a:srgbClr val="000000"/>
                </a:solidFill>
              </a:rPr>
              <a:t>vais</a:t>
            </a:r>
            <a:r>
              <a:rPr lang="en-GB" altLang="en-US" sz="3600" dirty="0" smtClean="0">
                <a:solidFill>
                  <a:srgbClr val="000000"/>
                </a:solidFill>
              </a:rPr>
              <a:t> </a:t>
            </a:r>
            <a:r>
              <a:rPr lang="en-GB" altLang="en-US" sz="3600" dirty="0" err="1" smtClean="0">
                <a:solidFill>
                  <a:srgbClr val="000000"/>
                </a:solidFill>
              </a:rPr>
              <a:t>sur</a:t>
            </a:r>
            <a:r>
              <a:rPr lang="en-GB" altLang="en-US" sz="3600" dirty="0" smtClean="0">
                <a:solidFill>
                  <a:srgbClr val="000000"/>
                </a:solidFill>
              </a:rPr>
              <a:t> </a:t>
            </a:r>
            <a:r>
              <a:rPr lang="en-GB" altLang="en-US" sz="3600" dirty="0" err="1" smtClean="0">
                <a:solidFill>
                  <a:srgbClr val="000000"/>
                </a:solidFill>
              </a:rPr>
              <a:t>mes</a:t>
            </a:r>
            <a:r>
              <a:rPr lang="en-GB" altLang="en-US" sz="3600" dirty="0" smtClean="0">
                <a:solidFill>
                  <a:srgbClr val="000000"/>
                </a:solidFill>
              </a:rPr>
              <a:t> sites </a:t>
            </a:r>
            <a:r>
              <a:rPr lang="en-GB" altLang="en-US" sz="3600" dirty="0" err="1" smtClean="0">
                <a:solidFill>
                  <a:srgbClr val="000000"/>
                </a:solidFill>
              </a:rPr>
              <a:t>préférés</a:t>
            </a:r>
            <a:endParaRPr lang="en-GB" altLang="en-US" sz="36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09663" y="5791200"/>
            <a:ext cx="7783512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Je </a:t>
            </a:r>
            <a:r>
              <a:rPr lang="en-GB" altLang="en-US" dirty="0" err="1" smtClean="0">
                <a:solidFill>
                  <a:srgbClr val="000000"/>
                </a:solidFill>
              </a:rPr>
              <a:t>vais</a:t>
            </a:r>
            <a:r>
              <a:rPr lang="en-GB" altLang="en-US" dirty="0" smtClean="0">
                <a:solidFill>
                  <a:srgbClr val="000000"/>
                </a:solidFill>
              </a:rPr>
              <a:t> </a:t>
            </a:r>
            <a:r>
              <a:rPr lang="en-GB" altLang="en-US" dirty="0" err="1" smtClean="0">
                <a:solidFill>
                  <a:srgbClr val="000000"/>
                </a:solidFill>
              </a:rPr>
              <a:t>sur</a:t>
            </a:r>
            <a:r>
              <a:rPr lang="en-GB" altLang="en-US" dirty="0" smtClean="0">
                <a:solidFill>
                  <a:srgbClr val="000000"/>
                </a:solidFill>
              </a:rPr>
              <a:t> </a:t>
            </a:r>
            <a:r>
              <a:rPr lang="en-GB" altLang="en-US" dirty="0" err="1" smtClean="0">
                <a:solidFill>
                  <a:srgbClr val="000000"/>
                </a:solidFill>
              </a:rPr>
              <a:t>mes</a:t>
            </a:r>
            <a:r>
              <a:rPr lang="en-GB" altLang="en-US" dirty="0" smtClean="0">
                <a:solidFill>
                  <a:srgbClr val="000000"/>
                </a:solidFill>
              </a:rPr>
              <a:t> sites </a:t>
            </a:r>
            <a:r>
              <a:rPr lang="en-GB" altLang="en-US" dirty="0" err="1" smtClean="0">
                <a:solidFill>
                  <a:srgbClr val="000000"/>
                </a:solidFill>
              </a:rPr>
              <a:t>préféré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34824" name="AutoShape 2" descr="data:image/jpeg;base64,/9j/4AAQSkZJRgABAQAAAQABAAD/2wCEAAkGBxQPEBUUEhQVFBUXFxgXGBcYGRgVHRgcGBoXGBgXGBUeHCggHhwlHBwYIjEiJSkrLi4uGh8zODMsNygtLisBCgoKDg0OGxAQGzQlHyQ0NzQtNCw0LCwtLS8vLC8sLSwvLDQtLCwvNSwsLCwsLyw0LywsLi0sLCwsLCwsLCwsLP/AABEIAPAA0gMBIgACEQEDEQH/xAAcAAABBAMBAAAAAAAAAAAAAAAABAUGBwECAwj/xABKEAACAQMCAwUEBwUFBQYHAAABAgMABBEFIQYSMQcTQVFhIjJxgRQjQnKRobJSYoKxwRUzkqLRJEODwvA0U2Nz0/EIFyVEVWST/8QAGwEBAAMBAQEBAAAAAAAAAAAAAAIDBAEGBQf/xAAzEQACAgEDAQUFBwUBAAAAAAAAAQIDEQQhMRIFQVFhwRMicZGhBkJSgbHR8BVTcpLxFP/aAAwDAQACEQMRAD8AvGiitZZAgLMQoAySTgADxJoDaiucMyuOZGDA+KkEfiK6UAVXw1WW+4iNujFbWxj55ANhJNIuFDeYUNkDzQnyqwarXsgXvLjV5zuz3zpn0QsVHy56Asqio3x5xWulWol5DLI7rFFGDjnds4ycHAABP4DxqSUAUVX9lxfPqeq/R7HAs7Zv9puMA94wziKLIxgkYJG5GSCNszy4mWNGdyFVQWZjsAAMkk+QFAdKKj3BfFS6tFJNFE6QrKY43fYyhQMuFxsMnHj0PQ5A6cZ8TxaVaPcy74wqIDgyOfdQH5Ek+ABPhQD7RSHQ7mSa2ikmTupHjV3j/YLAEr8R0pdQBRRRQBRRRQBRRRQBRRRQBRRRQHCy90/fk/W1bSTYdVx72d/LAz0rSy90/fk/W1aXB+tiH3/Ly/H8KAV0UUUAVq6hgQQCCMEHcEHwIraigKx1js9nsJGutDlML55ntGOYpfHCgnC+IwemdimKfeBePI9T54ZENveRbS277HbYsmdyueo6jx8CZjUF7RODmu1+l2Z7q/hw0TrgGTl37tvAnGQM7bkHYmgJwN6rjsePLNq0Xil/IfkxYD9JqRdnvFq6raCQjkmjPdzx7jkcdcA78p6j5jqDVbtxnb6HrmqGTMiTCJlEXKxLgAsp3wuC75z5dKAkHEJ/tHia0ttjHYxG5kH755SuR6HuT/EacO1jiCWOOKwsz/td6SinOO7j6PIT4eWfABj9mqf0zizUrm+vLjTomD3TLzMEEpjVc8qd4w5F2xkkeAxiuWj8JXuuTTSXNxhon7p3kJlPMM5RADjA9CBvtUXJLk6ot8F4cPXOmaHapai7tkK7uTIgZ3PvOy5zuR8gAPCod2q8fW97DHY2VwGE8gWeVQ7COIEE9Bk564GchWHjTbadjFsB9bcTOf3Akf5ENSLgjgi2mu78FJO4hfuI8sQxK57wlgB5A7ftCo+1iT9lIsjSOPNIs4EghnwkKBQojlY4HiQEySepPiSahOp8X2Wr63CZrhEsLQd4nPzIJ5Tg5IIGwOPeHRD+1Xfi7g2ytLJ3gt2Mo9mEK0hPO2ynGcn4ePzrFt2TWjwr33eiYjmdkcABmOSFBUjAzjp4Vz2scZHspZwWtYcT2dwcQ3dvIfJZUJ/w5zTtVC3nYvAR9Vcyof31WT+XLSBOANWsN7G8JA3CpI8OT9w+wfma6rYPvDqku49E0V5/i7TNa0wgX9v3qDqzpyZ8gJo/Y/I1N+Gu2jT7vCzFrSQ+Em6Z9JRtj1YLVieStrBZNak1pBcLIgdGV1YZVlIYEeYYbEVuB50AAVtRRQBRRRQBWCcVmtG60BysvdP35P1tXO5/vot/29vl/wBfga6WPun78n62rS4ciaMDoebO/kPLxoBXRRRQEF1ztX0+zmaJ2md1OCEibAI9Wxn4jIpHB21aWxwzzJ96Jv8AlzVikVzmtkcYZFYeRAP86Aj+l8d6ddkCK8hJPRWbu2PpyPg59Kdta1mCygae4kWOJR7x8fIKBuSfACoxxfwho6W0k93awxRoCzPGvctnwwUwSxJAA3ySKoHR+HrjWHkjtC6WsTM0azSMypn3VyBjnI64HxrjaW7OpN8CrVuJZL7UpjpneWi3rxxsvOE7xicBnYe6WOSQCc5bc5IMgi7MTYyWkzgXiiUC5jC5VVbADKvvMqkkn5bYzUl4Q0nMUVtdWH0Z7eRJ45E9qOR0PvmQE+0fJicjp0wJ5WadrzhGiFSxuRzgfh1tOinjJUh7mSVOXoEPKEHxwvTwpbw9oKWPf8hJE07znP2efHs/AYP407UVS5NlyikFYRQvQAbk7bbnqfjWawD8q4dNiaxWN8+GK0aTfAUmgOlFFFcBgjIwdx5VE9f7ObG8ye67lz9uHCfimOU/hn1qW0VJNrg40nyU/NoWraD7dhIZYRuwQE56Z7y3JIOce8uSB4ipvwL2zW17yxXgFrMcANn6pz6Mfc+DbfvGpTUP4x7PbbUQXAEM/wD3ijZj/wCIv2vjsfXwq+F/4iiVP4S2Ac1mvO3DfGV9w1MLW/Vpbb7IB5uVR9qBzjK9PYOP4fG/NG1aG9gSe3cSRuMqw/MEdQR0IO4rSnkztYFtFFFAFYIzWaKASW8oRN/GRx57mRgOmaLgjvo+ufax5dN/D+o6UmuDiMf+c3iR9t/6UouT9dF/H+nxoBZRRRQEX4h7QtP0+Qx3FyokHVFDSMPHDBQeU48Dio7J23aYDsZ29RF/qwNTdOHrRZWlFrbiRiSz90nMSepLYySacVQKNgAPQUB5v7V+0BNZlgt7ZylsCC7SArl2OOZx15UXy8z5CrR4SsreCzjS0ZZIgPfUhudvtMSPtE9fLp4VCezrh6O9ku7+6iWQXE0ojV1DDlLlnYA7e97I8uU+dWDpWkQWilbeJYlY8xC7AnpnHwrLdNPY00xa3FtFFFZy8K1ZAa2ooDSNQu1b0VrI4UEnYAZPyroMTzLGpd2VFUZZmIUADqSTsBVf8Qdrdrbnlt1a5YHcg92nycqSfkMetQrtA4sfU5e6jJW2jJ2B99h9pvPHh4dT61H9E0tCpmlxyDPKD0wOrH/Stum0btlgxajVqqOSb2vanfXkoitbe2Dt7od+voCzopPp+VPNxxDrtkOe701XjHXu8kj1LI7hR6lar06tav7BA5fVNv8AUVaXZTxXJDcLYTuzxSA/RnYksjKOYwlj1UrkrnpjG+RjVbooRj1Raku/HcZatbOUumScX3Z7x24S4yttTX6pisgGWifAcDpkeDL03HmM4qRVDe1fgHkzqemjubmE95Ise3OB70gXpzAZJHRhzZyerpwVxGup2iTDAcezIo+y4xnHodiPQ1822vp3XB9Kuzq2Y/UGuF7drDGzuQqqCxJ6AAZJPoBVKcS61casSWlMFr9iMfaHg8m4yT1wcgfmZUaad8sQRG/UQpjmbLW1lLHUEa2mkgkz9kSJzqegZd8hv/bpVZ2N5d8JX2DmazlO46BwPEeCyqPx+HTbg7TdOeSO1v7VCJCEiuo3mQ8591ZV7wj2jsCNs4GPEPPGPDsmkx9zcvJd6VKQvO3tS2j/AGHBx0HhjY7jAz7V7onS8MoV0LllE1k7ZtJBGJnbPiIpNvjlR+VSzh7iO21GPvLWZZVHXGQVz0DIcMvzFefOCtSbR757K45WhmK8r4BUl8d3Kp/YcYB8tvI1JuIbddGurfUrUCJe9EV1Gowro/VuUbA4B/i5T1Bzzr97B3o2yXlRQDRVhAZ7mOUp9Vn3ps4IXfnPKd/nXSaKfvEIJ5fYzuMbH28jr0pZZe6fvyfralFUypUm3l/8OYCiiirjpHOOOMIdIgEkgMkjnlihX3pG8h5AZGT4ZHUkAwb6dr977fe2+nRncRhRI+PDm5lbf5j4VvxCguOKY1k3W3tO8jU9OYsRzAeftf5B5VJFQyHJ6VRbY4vCLq61JZZCLfSdZtFAgurW4RRgRMix9OgXCj9Qp54b4vM830a7ga0usEhG3SUDqYn8cdcb7dCd6kJtPI1zm05ZQBKA3IwdD4qynIZW6g/+3SqOrPKL8Y4FtFFFVkwooooAqIdqGrNbWJVG5ZJWEa467g8xB8MKCQfAgVL6rLtaPNcWq+ASRvxZQP5H8asqWZIhY8RZXV3bd1auw8gv4kA/lmufEGUghQZ5MDmPqAMZPzJqQ61Z5sm2z7SfLJwDj4kUgukF1aIIyMgAZ8yNmBOPHz/psPs6aLlCcY8teu58fUyUZwlLhP02GTg/WEsL6C4eMSpE/MV232IyM+K55h6gdKnXF3GyajOL23iaL6O0LLzY5mMTByzY2BwSvU7Ab+ArpNFnLcvdkep2H49KlNloxKRWibvPKkeQPF2HMfgFB38hXaKZJSlJYWGR1F0W4xi8vKPVI3Hoaorhu2/sniK6sRtDODJEPDp3iAeiqZE/hq9QMVRPbZeCz1yxuQcFY0LeqrK/MPmpYVhmsxaN8Xhpi7tcvitqsQOO+mSI+Hs7s34kAfOqc4muWaYp0VMADw6A5q2O2C0d4ImTH1c+SScAeyxBJ8tqg2o8PreASwyISRuBvnH9R0+VX6ODnRKMOc/NGfVzUL4ynxh/kxbBrFjPpUdpDbvHdoC8kxxgkZPMG5uY5YqcEDGNvW/tLVdW0iIXA5hc2yd4PV0HMR5ENuD6CvN9ppf0eMqn1k0pEaAbFmc8qqo+J/KvUegacLS0ggBz3UUcefPkULn54zVuog4RjGXP8wV6exWSlKPH8yecNU0Vp9MmRvaudLmeFj4tBk/kpDEfuqaX6jxD/aejWtvkG5luY7cjxJXGJMeOeaPJ8yamWgxrJrWtLgFGaFWHgco4YH/NUO7HNIih4gkhmHM8Am7ok49tGC8xHj7BYjy6+WMCScmvA3ttRz4noxRgAeVbUUVaVHCy90/fk/W1d6b7a6CkqfOQ5/4jjoKXqcjNRUk3hAzRRRUgVh2saZLbXFvq9upc247u4QZy0JJPNj05myfDKnopp10HV4L2ES27h0PXzU/ssvVT6VOSKrrXuyuMym402ZrCc7kJvE/oY/AegyP3aqsr6iyuzpH5azVfavrWsaPEZL62guYVwDNE/JuTgcwxkZOBnkA3p30TjL6SQr2d7CSAQzQsyb+TqOnrjFZ3CUeTQpxlwSk00cVafJc2csUMjxSFcqyHBypDBc5BAbGOvjTtUK494plhdLKyQveTKSp2+rX2vaGdubCtjOwxk+FQim3sSk0luM+g9pvJbCK5imkvkPdd0qHmlI6MdvZPgR1zuBvtN9GjuXHeXbKjN0gjAKoPJ3ILO/mQQvhjzgcHZ3cWccV3bzGTUEJkkDHKy8w9qIE75xkZJ3yem2LF0jUVuYVkAKk7MjbNG42ZGHgQf6HoanPp+6Rhn7wtquO1C3JurYjoUkGfVSpx+Bqx6r7tojcWkMyDIimHN02VwRn03AH8VKniaFqzFjJe2guLWWFBuV9nf7S7rv8AEUy8H6DJc2Rms1MrxMUubcH2/ExzRAncFcqV2OYzjPg5aHfAgEHbrWkWpSaHqAvoFL28vszxjp7Ryfgc+0p8DkdDv9CuyUJdUeTBZXGyPTLgQd+S/diKcy/92IZOfPly8vWrS7MeBpYZfpt6oSUArBDsTEG2Z3I27xhtge6M+J2nPD2v2+owia2kWRD1x1U/suvVW9DTpV92sstj0vjyKKdHXVLqXPmFeYu3nUxcaw6qciCNIj5Z3dvwL4+VXf2i8cw6Pbkkhrhge6izuT0DsPBAep8cYFeZLe0kvLmNHJaW5mBZvH223Y+uSSaymov/AF3SBeWRiYbuiMM/tLysM+nMN/QmmDhLQI9VhJEz217CwS4UKGVmTbvREwGCwGG5SBzc22+TNrq6iT2XkjQ+AZ1U+mxNRbiHhqR5lu7Odra6UYWQe0kg8nG4I2G+Dt1BwMZqbnB+BouqU14km4S7N4LCf6RJI9zOMhGcKqx5znu4x0JG2ST8t6k2vavFY20lxM3Kkalj6+Sj1JwAPM1XUXGusxLyyafBOw/3kcwjU+vIxz/L5Uil0K91eVJNWkQQxnmS0hzyZ83bO5xkdT1OCMkG+dq5byUxqa2Swduy+0k+jy3cwxLeTNOfusTy/LJYj0YVGbD6rjNceL/rtd/zJq2FUAAAYA2AG2PQCqn0MfSOMuZdwjvzHy7u3MZ/zAD51RU+qbZdasQSPQVYY0GgCtJnGuwti0js/tAMwQEbD23Jxn+Hf4jwp1pPZe6fvyfralFRjBR4AUUUVIBRRRQCbUrGO5heGVQ0cilGHmCMH5+tVLw3eSaTdnSrwnlyTZzN0kjJPLGT4MOgHgQV/ZzcdRvjvhCLV7bupPYkU80Uo6xv5+qnxXx9CARGcVJYZKMnF5Ryrn3C8/Pyrz45ebA5sdcc3XHpUH4c4qmtLj+z9WHd3C7RzH3Jl6KefzPg3juDhhgzysMouLwzZGSksoK0WMAkjYnc+u2N/kB+AreiokgpJq2npdQSQyDKSKVPpnoR6g4I9QKV0V0HnUxS6Zcta3AIKnKN4OpOzKfI/wCo6ipHbakrKVbDKRgg7gg+BFWRxlwpFqkHJJ7Mi5McoGSh/qp2yP6gVRGr2l1pkvdXKEHflbqrgfaRvEdPUeIBrZXYpLzMdlbj8B5GlvbS99YXL27+QZgPhzDcj0INL5uMtb5eVr4AdMhYgf8AEI+aoeNdPrXCfWGbpVpWKrtQHMs0jTyncu5LEnpkkkkn40t4N0e6vrrmgcwBVJM2D7KtzJlOmWPtAYI6HcYpZwfwFc6myyS80NvkEuRguPKNT1z+10Hr0q9bHSoYEVIkCqiBFAz7q5IyfE5LHJ3yT51TZalsi6utvdkLtOzOxVfrI5JmO5kd3BJO5PsECkUtq3D1zA8MjtYXDiOSJzzd0zZIZT+J9QpBzsas6q24x1EavdQ6fa/WKkqy3Eq7qipkcoboTufnyjzxTGTk9+C2UUltyWRyDyFZooqktEWtaktpbyzv7saFseZHRR6k4A+NQT/4edMaae71CTckmIHzZyJZTj/B/iNNHabrr6ldR6ZZe39YA/L0aToFyPspuWPTIP7NXhwjoCabZRW0e4jX2m/aY7u3zYnbwGB4VsphhZZlull4HiiiirikT2Xun78n62pRXCy90/fk/W1d6AKKKKAKKKKAKKKKAYuL+E7fVoO6uEzjPJINnjJ8Vb8Mjocb1VD31/w24ivla7ss4juEySg8FJJ2P7jH7rECr0rlc26SoySKrowIZWAYMD1BU7EVGUVJYZ2MnF5RDNG1mC9j7y3kWRfHHVT5MvVT6Gl9Q3iXsgMcpudHmNrL17osQh3BIV9yo/dYFT6CmGDtCvNOcQ6vaOp6CVABzYxvjPI/xRgPSs0qGuDTG5PktCimXReLLO9x3FwjMfsE8j/4GwT8qeqpaa5LU0+Arhe2Uc6FJo0kQ9VdQw+OD413oodIhcdmemu2fo/Ln9mSQD8ObA+VLtK4IsLUhoraPmByGfMpB8wXJx8qkNFd65eJHpj4HK4uUjGZHVB+8wX+ZrME6yDKMrjzUhh+Iqu9e7Khe3ss7XLKkh5gnJzMCRuOYtjGem3Q48KZrvstu7Fu+0+55nXcD+5fwOAclWBx0bAqajF95Fyku4muvcITX7kTX0ogP+4iRYhjyZ8nm/iBp60HQoLCLu7eMIvUnqzHzZjuf6eGK6aHcSy20Tzp3cpQd4nTlYbN4nAyMj0NMXEXaFZWIIMomkH+7iw5z5M2eVfmc+lR95+6d91bkrNVZx92hlz9D00mSRzyNLHljvtyQ43LH9odPDfcNZv9V4mYxW0fc22cMQSqfCSbGX+6o/h8atrs97N7bR15x9dcEYaZgBy56rGv2V/EnzxsL66cbyKZ3Z2Q29kXZ1/ZUff3ABu5BjGxEKn7APix+0w28BsMtZFFFaCgKKKKAT2Pun78n62pRXCy90/fk/W1d6AKKKKAKKKKAKwxoJrAoAAzW1FYdgASSABuSdsepNAcry7SCNpJWCIgLMzHAAHUk15+4243ueIZjZWCEW2dyRgyAH+8kY+5GPBep8ckgA4+4rm4hvRY2R/2VW674k5es0n/AIYPujx2PUgCbcN6BFp8IiiG/V3PvO3mf6Dwr5PanakdHHpjvN8Lw82dSIanZJD3IDTyd9vlwF5M+XId8D4j/ThHwzrNkcWl33qDoC/Qf+XICo+RNWbXSPxFeZo7Z1an70srwaRLjgr0cYapbbTQJIQN8wyx5+Eqnkz8q5W/bSvSW0ZSNjyyA/kVFWVnr1/66UjurSOQnnjR/vKrfzFfRfbkYr36/k8fuSU5eJDk7ZrTxguB8BGf+cVlu2Wz8Ibg/ERj/nqQNwzZn/7S2/8A5Rj+S0mv+DbKaJo/o8ScwxzoiqynwZWA6g/j41KPb2mb3g/od9pMjl120xj+7tHb78gX+SmkidoWrXu1nZbHoyxSTY9ef3fxFcOAtYPD+ptaXqoYJGH1pUexnZJlYj3T0YZ23/ZwfR4r0dca5RUo7pkXbLxPP0fZ/r2qf9sm7mM9VeQYI8xDF7PybFTThnsXsbTDXBa7k2Pt+xGCPKMHf4MSPSrNY0AVaklwQbyc7a3WNQqKFVRgKoCgDyAGwFdaKK6cCiiigCsFsVmtH60BysfdP35P1tSik9j7p+/J+tqUUAUUUUAUUUUBqB51tRRQHC/vEt4nllYJGilmY9AAMk1U9lZXPFcjTTySW2lqxWKFDytPyn33PTr47gYwNwWpb2i3DatqMGjQsRGMT3rDwRcMqeh6Hp1eM+BqzLS2SGNY41CIihVUbBQowAB8KAgUnY1pmB3azwuOkiTNzA+Y5sjPyrtbcA3EJAi1KRkH2Z4UnOP/ADAyN+NT2sE1TbRVasWRT+KBACOSaaLnMhiZFY4C+00ayHAHQYZepNdKYeGb0zz6jIfG/mUfCNY0X/KBT9X5/wBpQjDVTjBYSZNATRWKzWHkBRRTbrWsx2YjabKo792X8EJBKl/JTgjPhtUoQlOXTFZYGXtF4Z+n2pKD66LLR+bD7Ufz8PUDzNO3YVxj9NtDaStme3UcpJ3eLop+KHCn05POnYVVHEXPoOsRX0IPdSMWZR0Odpo/LcHmGdgSP2a9P9ntdu9NP4x9V6/M40ekQK2rjZ3STRpJGwZHVXVh0KsAQR8Qa7V6siFFFFAFFFFAFBFFFAJ7L3T9+T9bUopPY+6fvyfralFAFFFFAFFFFAFI9Y1FLS3lnk9yJGdvgoJwPU9KWVXHbfdM1pb2UZAkvbiOL+EEEnH3zHn0NAZ7F9Mc282oXG899I0hO+0YJ5FGegzzEenJ5VY1J7C0WCJIoxhI0VFHkqgKB+ApRQEH4j7NYr+5ed7u9jLY9iOUBFwAPZUqcDxxnzpmn7K9Nt2ja8vLhwXARbi4RAzeCj2VJJ8gc068QWOuXFw6W9xa2ttn2XALylceIZSObr0x8fGmW64OsdHX+0dVuZr2dCCrSt7zjJVYos5LZzgMxAxnYAmgGjs2PsXo/wD3pv5JUh1vWYrKIyzsVXIGwLEk9AAKiPZnqHeT36mNoueb6QqPswWbmYZGP2eTfxyKn1fn/aiUNdPrW2fh3Lv3JLghCdpULbpa3jjwIjXf8HNB7TLdCO9guogfF4xj9WfwFTfNBqn2+l/tP/Z/sdGXROKrS9PLBMGbryEFG9cKwGflmlmt6Wl5byQSe64xnxU9VYeoODWP7Ft+9EvcRd4u4cIoYeuQKX1ROcIzU6crHjjKfxWP0BD+z3U3KSWdx/f2p5D+9H0Rh5gbDPly+dL+O9E+nWMkYGZFHeR+fMoOw+Iyvzpn4rX6HqlneLsJW+jTevNspP45/wCGKnNatRPothqq9urf4NPdfP6M4Mn/AMPnEn0iye0dsvbnKZ6mJySPjytzD0BUVa9ebbic6Br8dwu0Exyw8OSQ4lX+FvbA9Fr0iDncV76i6N1cbI8NETNFFFWgKKKKAKKKKA4WXun78n62reZyAMeYH4neudl7p+/J+tqzedB99P1CgO9FFFAFFFFAFVnrH+2cVWsR3SztnnI/efK/1iPyqyycVW9uFtuKpXkDA3NoqxsR7OR3fsBvM90xx8PMUBZNFYBrNARLjbjCSwZIba0nu7iQZVUVu7UE8uXkAI8CcDwG5UEGmHQuBLi9uFvdbdZZF3itV3ihzv7Q3DHptuDgZLeFl1znmWNSzsFUDJZiAAPMk7CgKl47g+g8QWtwMBb2NoHHm6coDfnCPkakNRLiLWU1zWLYW3t21gWd5twrSMVICeYyi4PjhiNsEy6vFfaLo/8ASunnG/p9PQkjFZArZBWGavhKKSyzpg1iiioAhfa2v/09XHWOeNx8cMv9all5qEUCc80iRr1y7BRv5Z60y9odiZ9NuFHVVEg8f7shz/lBqD8Ldnn9pQpeXF2xWQtlVXL5DMCC7HA3B8DXoNBoY6zTRUpY6G+7L3S/ZhJt7CftR4otL6ONIC0jxuTz8pVeUjDAE4O5CnpjavRHB4kGnWgmBEgt4Q4PXm5Fzn1zVTcFcM29hrhgaFJopYVlt2lVXaORMnAJGM+zIdvJau0PXrNHp4aelV15x5kWsPc3ooorScCiiigCiiigE9l7p+/J+tqzd9B95f1Ciy90/fk/W1I470yvIhGO7kRfLrgg5Py2x4/OgHOiiigCiiigNXqP8V8LQ6kiiQlJIyTHKmzoTjPxU4GR6AjBAIkVFAULxbxhrHD8627zpdIY1ZJJIj7Q3BywIPNkEkFj1G9Oml8R69f26TQy2KI4yCFYkb4IIIbcHIxVysoIwQCD4HequvOzK6tJZH0i9FtHI3MYJFDop8ShIb0Hu526nwjLONiUcZ3GDXrjV7a3ea61YRqoOyQoCx8EX2VyxO35+FN3D3CcmpW8c+p3F1MW9tYnkJUKdlJzkjI32xsRWDw9K+tm21OY3ZigEyj3Y+Ysm3djAxucjAzgZ22qxq81212lbS1RW8S5b8vBHXh8CfT7CO3jEcKLGg6Kox8z5n1O9KlFYFbMa8rnLcpPPqCI6nwLG8jSW001o7HJ7o4UnzIGD1J2zjekw4e1RNk1MEebxKT+YY/nUyeQDqQPiQKyrg9CD8DWv+oXte9iX+ST/VDBFtM4evVmV7jUXkVTnu0RUDejHpj5Z8iKldGKMVmuvla8yx+SS/RIGGUEYO4OxHoagnZfqkUMVxaSyrG1vNKw5zyjuxgEgnbYhifjUo1fiC2s1LTTIuPs5BY+gQbmmXs57O7fU7WS7v4GzPcPLF7Toe7bB3wRlSc49Nwd69H9naZtWNrEXj57nVLpeRw4LkOsakLxFZLSzykLkY752R0Y4PhhyfT2fEnFq1pYWUdvEsUKLHGgwqqMAD4Uor1aWFhEG8vJgVmiiunAooooArUmsmgCgGlnIMQGcGWTIBxn6w7nA3A8j+PnpbAd9Pyt/vIs+yVwckkZPXr4bb5xuSczNytEQAcyuu4YkZkPiGwNs9c/DrXDTGzLcZAH1yeIJ6kDOD6DHTrQEgooooAooooAooooAooooCD8ZdnK6jdLdJdT2sojERMW2VBJHQg+O+/gPKmL/wCUlz/+ZvP8/wD6tWo5wCc49T4VWl5q+q3BZ7C5smh5mVGaJ15gpKkqeZwy5Bww2OMjYiqrIVveaX5o6k3wck7I5D7+rXzfBiP5ua3HYzA397fX7/8AFX+qGkw1XiKPw0+X/GM/mtO2n8aaiu13pZwBkvBPC3+RmGP8VcjGlcJfQ70S8BHcdi2mpFIQszNyMQWkOxwcHAAzvUY7MuzGx1PTIriYSiUtIGKPyg8rsBsQcbYp813ttsfo0ohWZpijqqlVADEYBZwxGM77Z6Up4B1y20jh2CaR+8UczN3Q5sO7Fu7O4CuAyjBI3q4ibN2KWf2bm+X0Eqf+nQvYnZH37i9kHk0qY/KOkNr25RTOVhsbqXAJ9nlZsDxKDO248fGnS17aNPJ5Z1uLZvESxH/kLH8qj0xzwBh7Quyuys9LnmtIm76ILJzs7MeVWHPsTy+7k9PCrT4c1MXlnBcL0liR8eRZQSvyOR8qjl/x5pd3azILyAiSJ1wx5CeZSMcrgHxrh2HyltDt852MoGfLvX/1x8qkCeUUUUAUUUUAUUUUAUUUUAzTj2ocnA75x8+8JHh6f9da5WTfXXAOTiaPrjx6AeXz/KlBiZmQqDhZXJI5fGRgcnO22egOdxtXPTbWQSTF0Ch5FYHCbgE+RJOwU5OD7WwGKAeqKKKAKKKKAKKKKAKKwTWaAqnjLUptW1J9MiZo7SAK126nBlLAEQg/snIH+LyGXufUbazVY2kihVEGFJChUGy/AbYGeuKYuKtJvNM1Oa/tLdru3uVTvok/vEZABzKoBJG2dgfeYHGxppfjqDEyzWF9iUguphHgqrgnnBx7IrPbGTfkaK5RS8yXJrwdwkcMzOV5wGQxDk/bLPjxwOX3skZAG9RvjPUpbrTJyiiKMyiGQl8yIqyrHMWVQVwG5gQGI5d874rie1TT+cO8VwkgUrlol5gCQSuQ52yAflWw7VLFhypDdSZzssSHOeuRz1WoST4JuSa5JjpWjw2kIhhjVYwMYwDzeZY/aJ8Saq2fhaIcQLaD/srD6UYMnk5gjbcucYyP8Jx0qTR8aXMwCWOlXTnopkXukXy3AK46bcwrlH2YajKTqD3SR6jzhlTrEqcpXuiwB3xttkYBznPMJ1wnuQnOOxni7QktrqxubOMRzfSY4mWIBBJG+ebmUDGygjm8mOegw/ycQQSqBJDIwLmHeMSgyrnniAGSSMN7WOX2Tv4U0nVtag/vtJErDI54ZVwfgBzkZxXFuKtRYjOhXBKnKksdjgrkEw7HBIz5E1F1z70SU49zN73QNM1SGSK3jijlZCySLCYiCCNwSq8wVsK4GeXODg1J+x/W2ubDupEWOW0c27hAFU8nRgo2HkceIJ8aii32ruV7jRxEwD8peVOVTIQzMR7Pjv18TU37NOFH0y1cTuJLieRppmHTmbHsjYZx1zjqT4Yq6uMlyVWOL4JdRRRVpUFFYzWaAKKKKAKKKKAhssAeaXOTh32HiSzn+mMbZJAzWto/0e5jK55XPKRvnc8pGDvscGnMaM7u0iyBcvIMcvNtztsQdiK7WOhskwkkkD8o2HLy48sDoAMnYV8RaW3ryo4fVnO3GfjnjuIYHuiiivtkz//Z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34825" name="AutoShape 4" descr="data:image/jpeg;base64,/9j/4AAQSkZJRgABAQAAAQABAAD/2wCEAAkGBxQPEBUUEhQVFBUXFxgXGBcYGRgVHRgcGBoXGBgXGBUeHCggHhwlHBwYIjEiJSkrLi4uGh8zODMsNygtLisBCgoKDg0OGxAQGzQlHyQ0NzQtNCw0LCwtLS8vLC8sLSwvLDQtLCwvNSwsLCwsLyw0LywsLi0sLCwsLCwsLCwsLP/AABEIAPAA0gMBIgACEQEDEQH/xAAcAAABBAMBAAAAAAAAAAAAAAAABAUGBwECAwj/xABKEAACAQMCAwUEBwUFBQYHAAABAgMABBEFIQYSMQcTQVFhIjJxgRQjQnKRobJSYoKxwRUzkqLRJEODwvA0U2Nz0/EIFyVEVWST/8QAGwEBAAMBAQEBAAAAAAAAAAAAAAIDBAEGBQf/xAAzEQACAgEDAQUFBwUBAAAAAAAAAQIDEQQhMRIFQVFhwRMicZGhBkJSgbHR8BVTcpLxFP/aAAwDAQACEQMRAD8AvGiitZZAgLMQoAySTgADxJoDaiucMyuOZGDA+KkEfiK6UAVXw1WW+4iNujFbWxj55ANhJNIuFDeYUNkDzQnyqwarXsgXvLjV5zuz3zpn0QsVHy56Asqio3x5xWulWol5DLI7rFFGDjnds4ycHAABP4DxqSUAUVX9lxfPqeq/R7HAs7Zv9puMA94wziKLIxgkYJG5GSCNszy4mWNGdyFVQWZjsAAMkk+QFAdKKj3BfFS6tFJNFE6QrKY43fYyhQMuFxsMnHj0PQ5A6cZ8TxaVaPcy74wqIDgyOfdQH5Ek+ABPhQD7RSHQ7mSa2ikmTupHjV3j/YLAEr8R0pdQBRRRQBRRRQBRRRQBRRRQBRRRQHCy90/fk/W1bSTYdVx72d/LAz0rSy90/fk/W1aXB+tiH3/Ly/H8KAV0UUUAVq6hgQQCCMEHcEHwIraigKx1js9nsJGutDlML55ntGOYpfHCgnC+IwemdimKfeBePI9T54ZENveRbS277HbYsmdyueo6jx8CZjUF7RODmu1+l2Z7q/hw0TrgGTl37tvAnGQM7bkHYmgJwN6rjsePLNq0Xil/IfkxYD9JqRdnvFq6raCQjkmjPdzx7jkcdcA78p6j5jqDVbtxnb6HrmqGTMiTCJlEXKxLgAsp3wuC75z5dKAkHEJ/tHia0ttjHYxG5kH755SuR6HuT/EacO1jiCWOOKwsz/td6SinOO7j6PIT4eWfABj9mqf0zizUrm+vLjTomD3TLzMEEpjVc8qd4w5F2xkkeAxiuWj8JXuuTTSXNxhon7p3kJlPMM5RADjA9CBvtUXJLk6ot8F4cPXOmaHapai7tkK7uTIgZ3PvOy5zuR8gAPCod2q8fW97DHY2VwGE8gWeVQ7COIEE9Bk564GchWHjTbadjFsB9bcTOf3Akf5ENSLgjgi2mu78FJO4hfuI8sQxK57wlgB5A7ftCo+1iT9lIsjSOPNIs4EghnwkKBQojlY4HiQEySepPiSahOp8X2Wr63CZrhEsLQd4nPzIJ5Tg5IIGwOPeHRD+1Xfi7g2ytLJ3gt2Mo9mEK0hPO2ynGcn4ePzrFt2TWjwr33eiYjmdkcABmOSFBUjAzjp4Vz2scZHspZwWtYcT2dwcQ3dvIfJZUJ/w5zTtVC3nYvAR9Vcyof31WT+XLSBOANWsN7G8JA3CpI8OT9w+wfma6rYPvDqku49E0V5/i7TNa0wgX9v3qDqzpyZ8gJo/Y/I1N+Gu2jT7vCzFrSQ+Em6Z9JRtj1YLVieStrBZNak1pBcLIgdGV1YZVlIYEeYYbEVuB50AAVtRRQBRRRQBWCcVmtG60BysvdP35P1tXO5/vot/29vl/wBfga6WPun78n62rS4ciaMDoebO/kPLxoBXRRRQEF1ztX0+zmaJ2md1OCEibAI9Wxn4jIpHB21aWxwzzJ96Jv8AlzVikVzmtkcYZFYeRAP86Aj+l8d6ddkCK8hJPRWbu2PpyPg59Kdta1mCygae4kWOJR7x8fIKBuSfACoxxfwho6W0k93awxRoCzPGvctnwwUwSxJAA3ySKoHR+HrjWHkjtC6WsTM0azSMypn3VyBjnI64HxrjaW7OpN8CrVuJZL7UpjpneWi3rxxsvOE7xicBnYe6WOSQCc5bc5IMgi7MTYyWkzgXiiUC5jC5VVbADKvvMqkkn5bYzUl4Q0nMUVtdWH0Z7eRJ45E9qOR0PvmQE+0fJicjp0wJ5WadrzhGiFSxuRzgfh1tOinjJUh7mSVOXoEPKEHxwvTwpbw9oKWPf8hJE07znP2efHs/AYP407UVS5NlyikFYRQvQAbk7bbnqfjWawD8q4dNiaxWN8+GK0aTfAUmgOlFFFcBgjIwdx5VE9f7ObG8ye67lz9uHCfimOU/hn1qW0VJNrg40nyU/NoWraD7dhIZYRuwQE56Z7y3JIOce8uSB4ipvwL2zW17yxXgFrMcANn6pz6Mfc+DbfvGpTUP4x7PbbUQXAEM/wD3ijZj/wCIv2vjsfXwq+F/4iiVP4S2Ac1mvO3DfGV9w1MLW/Vpbb7IB5uVR9qBzjK9PYOP4fG/NG1aG9gSe3cSRuMqw/MEdQR0IO4rSnkztYFtFFFAFYIzWaKASW8oRN/GRx57mRgOmaLgjvo+ufax5dN/D+o6UmuDiMf+c3iR9t/6UouT9dF/H+nxoBZRRRQEX4h7QtP0+Qx3FyokHVFDSMPHDBQeU48Dio7J23aYDsZ29RF/qwNTdOHrRZWlFrbiRiSz90nMSepLYySacVQKNgAPQUB5v7V+0BNZlgt7ZylsCC7SArl2OOZx15UXy8z5CrR4SsreCzjS0ZZIgPfUhudvtMSPtE9fLp4VCezrh6O9ku7+6iWQXE0ojV1DDlLlnYA7e97I8uU+dWDpWkQWilbeJYlY8xC7AnpnHwrLdNPY00xa3FtFFFZy8K1ZAa2ooDSNQu1b0VrI4UEnYAZPyroMTzLGpd2VFUZZmIUADqSTsBVf8Qdrdrbnlt1a5YHcg92nycqSfkMetQrtA4sfU5e6jJW2jJ2B99h9pvPHh4dT61H9E0tCpmlxyDPKD0wOrH/Stum0btlgxajVqqOSb2vanfXkoitbe2Dt7od+voCzopPp+VPNxxDrtkOe701XjHXu8kj1LI7hR6lar06tav7BA5fVNv8AUVaXZTxXJDcLYTuzxSA/RnYksjKOYwlj1UrkrnpjG+RjVbooRj1Raku/HcZatbOUumScX3Z7x24S4yttTX6pisgGWifAcDpkeDL03HmM4qRVDe1fgHkzqemjubmE95Ise3OB70gXpzAZJHRhzZyerpwVxGup2iTDAcezIo+y4xnHodiPQ1822vp3XB9Kuzq2Y/UGuF7drDGzuQqqCxJ6AAZJPoBVKcS61casSWlMFr9iMfaHg8m4yT1wcgfmZUaad8sQRG/UQpjmbLW1lLHUEa2mkgkz9kSJzqegZd8hv/bpVZ2N5d8JX2DmazlO46BwPEeCyqPx+HTbg7TdOeSO1v7VCJCEiuo3mQ8591ZV7wj2jsCNs4GPEPPGPDsmkx9zcvJd6VKQvO3tS2j/AGHBx0HhjY7jAz7V7onS8MoV0LllE1k7ZtJBGJnbPiIpNvjlR+VSzh7iO21GPvLWZZVHXGQVz0DIcMvzFefOCtSbR757K45WhmK8r4BUl8d3Kp/YcYB8tvI1JuIbddGurfUrUCJe9EV1Gowro/VuUbA4B/i5T1Bzzr97B3o2yXlRQDRVhAZ7mOUp9Vn3ps4IXfnPKd/nXSaKfvEIJ5fYzuMbH28jr0pZZe6fvyfralFUypUm3l/8OYCiiirjpHOOOMIdIgEkgMkjnlihX3pG8h5AZGT4ZHUkAwb6dr977fe2+nRncRhRI+PDm5lbf5j4VvxCguOKY1k3W3tO8jU9OYsRzAeftf5B5VJFQyHJ6VRbY4vCLq61JZZCLfSdZtFAgurW4RRgRMix9OgXCj9Qp54b4vM830a7ga0usEhG3SUDqYn8cdcb7dCd6kJtPI1zm05ZQBKA3IwdD4qynIZW6g/+3SqOrPKL8Y4FtFFFVkwooooAqIdqGrNbWJVG5ZJWEa467g8xB8MKCQfAgVL6rLtaPNcWq+ASRvxZQP5H8asqWZIhY8RZXV3bd1auw8gv4kA/lmufEGUghQZ5MDmPqAMZPzJqQ61Z5sm2z7SfLJwDj4kUgukF1aIIyMgAZ8yNmBOPHz/psPs6aLlCcY8teu58fUyUZwlLhP02GTg/WEsL6C4eMSpE/MV232IyM+K55h6gdKnXF3GyajOL23iaL6O0LLzY5mMTByzY2BwSvU7Ab+ArpNFnLcvdkep2H49KlNloxKRWibvPKkeQPF2HMfgFB38hXaKZJSlJYWGR1F0W4xi8vKPVI3Hoaorhu2/sniK6sRtDODJEPDp3iAeiqZE/hq9QMVRPbZeCz1yxuQcFY0LeqrK/MPmpYVhmsxaN8Xhpi7tcvitqsQOO+mSI+Hs7s34kAfOqc4muWaYp0VMADw6A5q2O2C0d4ImTH1c+SScAeyxBJ8tqg2o8PreASwyISRuBvnH9R0+VX6ODnRKMOc/NGfVzUL4ynxh/kxbBrFjPpUdpDbvHdoC8kxxgkZPMG5uY5YqcEDGNvW/tLVdW0iIXA5hc2yd4PV0HMR5ENuD6CvN9ppf0eMqn1k0pEaAbFmc8qqo+J/KvUegacLS0ggBz3UUcefPkULn54zVuog4RjGXP8wV6exWSlKPH8yecNU0Vp9MmRvaudLmeFj4tBk/kpDEfuqaX6jxD/aejWtvkG5luY7cjxJXGJMeOeaPJ8yamWgxrJrWtLgFGaFWHgco4YH/NUO7HNIih4gkhmHM8Am7ok49tGC8xHj7BYjy6+WMCScmvA3ttRz4noxRgAeVbUUVaVHCy90/fk/W1d6b7a6CkqfOQ5/4jjoKXqcjNRUk3hAzRRRUgVh2saZLbXFvq9upc247u4QZy0JJPNj05myfDKnopp10HV4L2ES27h0PXzU/ssvVT6VOSKrrXuyuMym402ZrCc7kJvE/oY/AegyP3aqsr6iyuzpH5azVfavrWsaPEZL62guYVwDNE/JuTgcwxkZOBnkA3p30TjL6SQr2d7CSAQzQsyb+TqOnrjFZ3CUeTQpxlwSk00cVafJc2csUMjxSFcqyHBypDBc5BAbGOvjTtUK494plhdLKyQveTKSp2+rX2vaGdubCtjOwxk+FQim3sSk0luM+g9pvJbCK5imkvkPdd0qHmlI6MdvZPgR1zuBvtN9GjuXHeXbKjN0gjAKoPJ3ILO/mQQvhjzgcHZ3cWccV3bzGTUEJkkDHKy8w9qIE75xkZJ3yem2LF0jUVuYVkAKk7MjbNG42ZGHgQf6HoanPp+6Rhn7wtquO1C3JurYjoUkGfVSpx+Bqx6r7tojcWkMyDIimHN02VwRn03AH8VKniaFqzFjJe2guLWWFBuV9nf7S7rv8AEUy8H6DJc2Rms1MrxMUubcH2/ExzRAncFcqV2OYzjPg5aHfAgEHbrWkWpSaHqAvoFL28vszxjp7Ryfgc+0p8DkdDv9CuyUJdUeTBZXGyPTLgQd+S/diKcy/92IZOfPly8vWrS7MeBpYZfpt6oSUArBDsTEG2Z3I27xhtge6M+J2nPD2v2+owia2kWRD1x1U/suvVW9DTpV92sstj0vjyKKdHXVLqXPmFeYu3nUxcaw6qciCNIj5Z3dvwL4+VXf2i8cw6Pbkkhrhge6izuT0DsPBAep8cYFeZLe0kvLmNHJaW5mBZvH223Y+uSSaymov/AF3SBeWRiYbuiMM/tLysM+nMN/QmmDhLQI9VhJEz217CwS4UKGVmTbvREwGCwGG5SBzc22+TNrq6iT2XkjQ+AZ1U+mxNRbiHhqR5lu7Odra6UYWQe0kg8nG4I2G+Dt1BwMZqbnB+BouqU14km4S7N4LCf6RJI9zOMhGcKqx5znu4x0JG2ST8t6k2vavFY20lxM3Kkalj6+Sj1JwAPM1XUXGusxLyyafBOw/3kcwjU+vIxz/L5Uil0K91eVJNWkQQxnmS0hzyZ83bO5xkdT1OCMkG+dq5byUxqa2Swduy+0k+jy3cwxLeTNOfusTy/LJYj0YVGbD6rjNceL/rtd/zJq2FUAAAYA2AG2PQCqn0MfSOMuZdwjvzHy7u3MZ/zAD51RU+qbZdasQSPQVYY0GgCtJnGuwti0js/tAMwQEbD23Jxn+Hf4jwp1pPZe6fvyfralFRjBR4AUUUVIBRRRQCbUrGO5heGVQ0cilGHmCMH5+tVLw3eSaTdnSrwnlyTZzN0kjJPLGT4MOgHgQV/ZzcdRvjvhCLV7bupPYkU80Uo6xv5+qnxXx9CARGcVJYZKMnF5Ryrn3C8/Pyrz45ebA5sdcc3XHpUH4c4qmtLj+z9WHd3C7RzH3Jl6KefzPg3juDhhgzysMouLwzZGSksoK0WMAkjYnc+u2N/kB+AreiokgpJq2npdQSQyDKSKVPpnoR6g4I9QKV0V0HnUxS6Zcta3AIKnKN4OpOzKfI/wCo6ipHbakrKVbDKRgg7gg+BFWRxlwpFqkHJJ7Mi5McoGSh/qp2yP6gVRGr2l1pkvdXKEHflbqrgfaRvEdPUeIBrZXYpLzMdlbj8B5GlvbS99YXL27+QZgPhzDcj0INL5uMtb5eVr4AdMhYgf8AEI+aoeNdPrXCfWGbpVpWKrtQHMs0jTyncu5LEnpkkkkn40t4N0e6vrrmgcwBVJM2D7KtzJlOmWPtAYI6HcYpZwfwFc6myyS80NvkEuRguPKNT1z+10Hr0q9bHSoYEVIkCqiBFAz7q5IyfE5LHJ3yT51TZalsi6utvdkLtOzOxVfrI5JmO5kd3BJO5PsECkUtq3D1zA8MjtYXDiOSJzzd0zZIZT+J9QpBzsas6q24x1EavdQ6fa/WKkqy3Eq7qipkcoboTufnyjzxTGTk9+C2UUltyWRyDyFZooqktEWtaktpbyzv7saFseZHRR6k4A+NQT/4edMaae71CTckmIHzZyJZTj/B/iNNHabrr6ldR6ZZe39YA/L0aToFyPspuWPTIP7NXhwjoCabZRW0e4jX2m/aY7u3zYnbwGB4VsphhZZlull4HiiiirikT2Xun78n62pRXCy90/fk/W1d6AKKKKAKKKKAKKKKAYuL+E7fVoO6uEzjPJINnjJ8Vb8Mjocb1VD31/w24ivla7ss4juEySg8FJJ2P7jH7rECr0rlc26SoySKrowIZWAYMD1BU7EVGUVJYZ2MnF5RDNG1mC9j7y3kWRfHHVT5MvVT6Gl9Q3iXsgMcpudHmNrL17osQh3BIV9yo/dYFT6CmGDtCvNOcQ6vaOp6CVABzYxvjPI/xRgPSs0qGuDTG5PktCimXReLLO9x3FwjMfsE8j/4GwT8qeqpaa5LU0+Arhe2Uc6FJo0kQ9VdQw+OD413oodIhcdmemu2fo/Ln9mSQD8ObA+VLtK4IsLUhoraPmByGfMpB8wXJx8qkNFd65eJHpj4HK4uUjGZHVB+8wX+ZrME6yDKMrjzUhh+Iqu9e7Khe3ss7XLKkh5gnJzMCRuOYtjGem3Q48KZrvstu7Fu+0+55nXcD+5fwOAclWBx0bAqajF95Fyku4muvcITX7kTX0ogP+4iRYhjyZ8nm/iBp60HQoLCLu7eMIvUnqzHzZjuf6eGK6aHcSy20Tzp3cpQd4nTlYbN4nAyMj0NMXEXaFZWIIMomkH+7iw5z5M2eVfmc+lR95+6d91bkrNVZx92hlz9D00mSRzyNLHljvtyQ43LH9odPDfcNZv9V4mYxW0fc22cMQSqfCSbGX+6o/h8atrs97N7bR15x9dcEYaZgBy56rGv2V/EnzxsL66cbyKZ3Z2Q29kXZ1/ZUff3ABu5BjGxEKn7APix+0w28BsMtZFFFaCgKKKKAT2Pun78n62pRXCy90/fk/W1d6AKKKKAKKKKAKwxoJrAoAAzW1FYdgASSABuSdsepNAcry7SCNpJWCIgLMzHAAHUk15+4243ueIZjZWCEW2dyRgyAH+8kY+5GPBep8ckgA4+4rm4hvRY2R/2VW674k5es0n/AIYPujx2PUgCbcN6BFp8IiiG/V3PvO3mf6Dwr5PanakdHHpjvN8Lw82dSIanZJD3IDTyd9vlwF5M+XId8D4j/ThHwzrNkcWl33qDoC/Qf+XICo+RNWbXSPxFeZo7Z1an70srwaRLjgr0cYapbbTQJIQN8wyx5+Eqnkz8q5W/bSvSW0ZSNjyyA/kVFWVnr1/66UjurSOQnnjR/vKrfzFfRfbkYr36/k8fuSU5eJDk7ZrTxguB8BGf+cVlu2Wz8Ibg/ERj/nqQNwzZn/7S2/8A5Rj+S0mv+DbKaJo/o8ScwxzoiqynwZWA6g/j41KPb2mb3g/od9pMjl120xj+7tHb78gX+SmkidoWrXu1nZbHoyxSTY9ef3fxFcOAtYPD+ptaXqoYJGH1pUexnZJlYj3T0YZ23/ZwfR4r0dca5RUo7pkXbLxPP0fZ/r2qf9sm7mM9VeQYI8xDF7PybFTThnsXsbTDXBa7k2Pt+xGCPKMHf4MSPSrNY0AVaklwQbyc7a3WNQqKFVRgKoCgDyAGwFdaKK6cCiiigCsFsVmtH60BysfdP35P1tSik9j7p+/J+tqUUAUUUUAUUUUBqB51tRRQHC/vEt4nllYJGilmY9AAMk1U9lZXPFcjTTySW2lqxWKFDytPyn33PTr47gYwNwWpb2i3DatqMGjQsRGMT3rDwRcMqeh6Hp1eM+BqzLS2SGNY41CIihVUbBQowAB8KAgUnY1pmB3azwuOkiTNzA+Y5sjPyrtbcA3EJAi1KRkH2Z4UnOP/ADAyN+NT2sE1TbRVasWRT+KBACOSaaLnMhiZFY4C+00ayHAHQYZepNdKYeGb0zz6jIfG/mUfCNY0X/KBT9X5/wBpQjDVTjBYSZNATRWKzWHkBRRTbrWsx2YjabKo792X8EJBKl/JTgjPhtUoQlOXTFZYGXtF4Z+n2pKD66LLR+bD7Ufz8PUDzNO3YVxj9NtDaStme3UcpJ3eLop+KHCn05POnYVVHEXPoOsRX0IPdSMWZR0Odpo/LcHmGdgSP2a9P9ntdu9NP4x9V6/M40ekQK2rjZ3STRpJGwZHVXVh0KsAQR8Qa7V6siFFFFAFFFFAFBFFFAJ7L3T9+T9bUopPY+6fvyfralFAFFFFAFFFFAFI9Y1FLS3lnk9yJGdvgoJwPU9KWVXHbfdM1pb2UZAkvbiOL+EEEnH3zHn0NAZ7F9Mc282oXG899I0hO+0YJ5FGegzzEenJ5VY1J7C0WCJIoxhI0VFHkqgKB+ApRQEH4j7NYr+5ed7u9jLY9iOUBFwAPZUqcDxxnzpmn7K9Nt2ja8vLhwXARbi4RAzeCj2VJJ8gc068QWOuXFw6W9xa2ttn2XALylceIZSObr0x8fGmW64OsdHX+0dVuZr2dCCrSt7zjJVYos5LZzgMxAxnYAmgGjs2PsXo/wD3pv5JUh1vWYrKIyzsVXIGwLEk9AAKiPZnqHeT36mNoueb6QqPswWbmYZGP2eTfxyKn1fn/aiUNdPrW2fh3Lv3JLghCdpULbpa3jjwIjXf8HNB7TLdCO9guogfF4xj9WfwFTfNBqn2+l/tP/Z/sdGXROKrS9PLBMGbryEFG9cKwGflmlmt6Wl5byQSe64xnxU9VYeoODWP7Ft+9EvcRd4u4cIoYeuQKX1ROcIzU6crHjjKfxWP0BD+z3U3KSWdx/f2p5D+9H0Rh5gbDPly+dL+O9E+nWMkYGZFHeR+fMoOw+Iyvzpn4rX6HqlneLsJW+jTevNspP45/wCGKnNatRPothqq9urf4NPdfP6M4Mn/AMPnEn0iye0dsvbnKZ6mJySPjytzD0BUVa9ebbic6Br8dwu0Exyw8OSQ4lX+FvbA9Fr0iDncV76i6N1cbI8NETNFFFWgKKKKAKKKKA4WXun78n62reZyAMeYH4neudl7p+/J+tqzedB99P1CgO9FFFAFFFFAFVnrH+2cVWsR3SztnnI/efK/1iPyqyycVW9uFtuKpXkDA3NoqxsR7OR3fsBvM90xx8PMUBZNFYBrNARLjbjCSwZIba0nu7iQZVUVu7UE8uXkAI8CcDwG5UEGmHQuBLi9uFvdbdZZF3itV3ihzv7Q3DHptuDgZLeFl1znmWNSzsFUDJZiAAPMk7CgKl47g+g8QWtwMBb2NoHHm6coDfnCPkakNRLiLWU1zWLYW3t21gWd5twrSMVICeYyi4PjhiNsEy6vFfaLo/8ASunnG/p9PQkjFZArZBWGavhKKSyzpg1iiioAhfa2v/09XHWOeNx8cMv9all5qEUCc80iRr1y7BRv5Z60y9odiZ9NuFHVVEg8f7shz/lBqD8Ldnn9pQpeXF2xWQtlVXL5DMCC7HA3B8DXoNBoY6zTRUpY6G+7L3S/ZhJt7CftR4otL6ONIC0jxuTz8pVeUjDAE4O5CnpjavRHB4kGnWgmBEgt4Q4PXm5Fzn1zVTcFcM29hrhgaFJopYVlt2lVXaORMnAJGM+zIdvJau0PXrNHp4aelV15x5kWsPc3ooorScCiiigCiiigE9l7p+/J+tqzd9B95f1Ciy90/fk/W1I470yvIhGO7kRfLrgg5Py2x4/OgHOiiigCiiigNXqP8V8LQ6kiiQlJIyTHKmzoTjPxU4GR6AjBAIkVFAULxbxhrHD8627zpdIY1ZJJIj7Q3BywIPNkEkFj1G9Oml8R69f26TQy2KI4yCFYkb4IIIbcHIxVysoIwQCD4HequvOzK6tJZH0i9FtHI3MYJFDop8ShIb0Hu526nwjLONiUcZ3GDXrjV7a3ea61YRqoOyQoCx8EX2VyxO35+FN3D3CcmpW8c+p3F1MW9tYnkJUKdlJzkjI32xsRWDw9K+tm21OY3ZigEyj3Y+Ysm3djAxucjAzgZ22qxq81212lbS1RW8S5b8vBHXh8CfT7CO3jEcKLGg6Kox8z5n1O9KlFYFbMa8rnLcpPPqCI6nwLG8jSW001o7HJ7o4UnzIGD1J2zjekw4e1RNk1MEebxKT+YY/nUyeQDqQPiQKyrg9CD8DWv+oXte9iX+ST/VDBFtM4evVmV7jUXkVTnu0RUDejHpj5Z8iKldGKMVmuvla8yx+SS/RIGGUEYO4OxHoagnZfqkUMVxaSyrG1vNKw5zyjuxgEgnbYhifjUo1fiC2s1LTTIuPs5BY+gQbmmXs57O7fU7WS7v4GzPcPLF7Toe7bB3wRlSc49Nwd69H9naZtWNrEXj57nVLpeRw4LkOsakLxFZLSzykLkY752R0Y4PhhyfT2fEnFq1pYWUdvEsUKLHGgwqqMAD4Uor1aWFhEG8vJgVmiiunAooooArUmsmgCgGlnIMQGcGWTIBxn6w7nA3A8j+PnpbAd9Pyt/vIs+yVwckkZPXr4bb5xuSczNytEQAcyuu4YkZkPiGwNs9c/DrXDTGzLcZAH1yeIJ6kDOD6DHTrQEgooooAooooAooooAooooCD8ZdnK6jdLdJdT2sojERMW2VBJHQg+O+/gPKmL/wCUlz/+ZvP8/wD6tWo5wCc49T4VWl5q+q3BZ7C5smh5mVGaJ15gpKkqeZwy5Bww2OMjYiqrIVveaX5o6k3wck7I5D7+rXzfBiP5ua3HYzA397fX7/8AFX+qGkw1XiKPw0+X/GM/mtO2n8aaiu13pZwBkvBPC3+RmGP8VcjGlcJfQ70S8BHcdi2mpFIQszNyMQWkOxwcHAAzvUY7MuzGx1PTIriYSiUtIGKPyg8rsBsQcbYp813ttsfo0ohWZpijqqlVADEYBZwxGM77Z6Up4B1y20jh2CaR+8UczN3Q5sO7Fu7O4CuAyjBI3q4ibN2KWf2bm+X0Eqf+nQvYnZH37i9kHk0qY/KOkNr25RTOVhsbqXAJ9nlZsDxKDO248fGnS17aNPJ5Z1uLZvESxH/kLH8qj0xzwBh7Quyuys9LnmtIm76ILJzs7MeVWHPsTy+7k9PCrT4c1MXlnBcL0liR8eRZQSvyOR8qjl/x5pd3azILyAiSJ1wx5CeZSMcrgHxrh2HyltDt852MoGfLvX/1x8qkCeUUUUAUUUUAUUUUAUUUUAzTj2ocnA75x8+8JHh6f9da5WTfXXAOTiaPrjx6AeXz/KlBiZmQqDhZXJI5fGRgcnO22egOdxtXPTbWQSTF0Ch5FYHCbgE+RJOwU5OD7WwGKAeqKKKAKKKKAKKKKAKKwTWaAqnjLUptW1J9MiZo7SAK126nBlLAEQg/snIH+LyGXufUbazVY2kihVEGFJChUGy/AbYGeuKYuKtJvNM1Oa/tLdru3uVTvok/vEZABzKoBJG2dgfeYHGxppfjqDEyzWF9iUguphHgqrgnnBx7IrPbGTfkaK5RS8yXJrwdwkcMzOV5wGQxDk/bLPjxwOX3skZAG9RvjPUpbrTJyiiKMyiGQl8yIqyrHMWVQVwG5gQGI5d874rie1TT+cO8VwkgUrlol5gCQSuQ52yAflWw7VLFhypDdSZzssSHOeuRz1WoST4JuSa5JjpWjw2kIhhjVYwMYwDzeZY/aJ8Saq2fhaIcQLaD/srD6UYMnk5gjbcucYyP8Jx0qTR8aXMwCWOlXTnopkXukXy3AK46bcwrlH2YajKTqD3SR6jzhlTrEqcpXuiwB3xttkYBznPMJ1wnuQnOOxni7QktrqxubOMRzfSY4mWIBBJG+ebmUDGygjm8mOegw/ycQQSqBJDIwLmHeMSgyrnniAGSSMN7WOX2Tv4U0nVtag/vtJErDI54ZVwfgBzkZxXFuKtRYjOhXBKnKksdjgrkEw7HBIz5E1F1z70SU49zN73QNM1SGSK3jijlZCySLCYiCCNwSq8wVsK4GeXODg1J+x/W2ubDupEWOW0c27hAFU8nRgo2HkceIJ8aii32ruV7jRxEwD8peVOVTIQzMR7Pjv18TU37NOFH0y1cTuJLieRppmHTmbHsjYZx1zjqT4Yq6uMlyVWOL4JdRRRVpUFFYzWaAKKKKAKKKKAhssAeaXOTh32HiSzn+mMbZJAzWto/0e5jK55XPKRvnc8pGDvscGnMaM7u0iyBcvIMcvNtztsQdiK7WOhskwkkkD8o2HLy48sDoAMnYV8RaW3ryo4fVnO3GfjnjuIYHuiiivtkz//Z"/>
          <p:cNvSpPr>
            <a:spLocks noChangeAspect="1" noChangeArrowheads="1"/>
          </p:cNvSpPr>
          <p:nvPr/>
        </p:nvSpPr>
        <p:spPr bwMode="auto">
          <a:xfrm>
            <a:off x="152400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00FFFF"/>
              </a:solidFill>
              <a:latin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696"/>
            <a:ext cx="4137944" cy="297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fukraparty.com/images/slides/slid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1412776"/>
            <a:ext cx="582258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52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1"/>
          <p:cNvSpPr txBox="1">
            <a:spLocks noChangeArrowheads="1"/>
          </p:cNvSpPr>
          <p:nvPr/>
        </p:nvSpPr>
        <p:spPr bwMode="auto">
          <a:xfrm>
            <a:off x="179388" y="4953000"/>
            <a:ext cx="671512" cy="698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5843" name="TextBox 23"/>
          <p:cNvSpPr txBox="1">
            <a:spLocks noChangeArrowheads="1"/>
          </p:cNvSpPr>
          <p:nvPr/>
        </p:nvSpPr>
        <p:spPr bwMode="auto">
          <a:xfrm>
            <a:off x="1109663" y="4943475"/>
            <a:ext cx="7783512" cy="64611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</a:rPr>
              <a:t>Je </a:t>
            </a:r>
            <a:r>
              <a:rPr lang="en-GB" altLang="en-US" sz="3600" dirty="0" err="1">
                <a:solidFill>
                  <a:srgbClr val="000000"/>
                </a:solidFill>
              </a:rPr>
              <a:t>vais</a:t>
            </a:r>
            <a:r>
              <a:rPr lang="en-GB" altLang="en-US" sz="3600" dirty="0">
                <a:solidFill>
                  <a:srgbClr val="000000"/>
                </a:solidFill>
              </a:rPr>
              <a:t> </a:t>
            </a:r>
            <a:r>
              <a:rPr lang="en-GB" altLang="en-US" sz="3600" dirty="0" err="1">
                <a:solidFill>
                  <a:srgbClr val="000000"/>
                </a:solidFill>
              </a:rPr>
              <a:t>sur</a:t>
            </a:r>
            <a:r>
              <a:rPr lang="en-GB" altLang="en-US" sz="3600" dirty="0">
                <a:solidFill>
                  <a:srgbClr val="000000"/>
                </a:solidFill>
              </a:rPr>
              <a:t> </a:t>
            </a:r>
            <a:r>
              <a:rPr lang="en-GB" altLang="en-US" sz="3600" dirty="0" err="1">
                <a:solidFill>
                  <a:srgbClr val="000000"/>
                </a:solidFill>
              </a:rPr>
              <a:t>mes</a:t>
            </a:r>
            <a:r>
              <a:rPr lang="en-GB" altLang="en-US" sz="3600" dirty="0">
                <a:solidFill>
                  <a:srgbClr val="000000"/>
                </a:solidFill>
              </a:rPr>
              <a:t> sites </a:t>
            </a:r>
            <a:r>
              <a:rPr lang="en-GB" altLang="en-US" sz="3600" dirty="0" err="1">
                <a:solidFill>
                  <a:srgbClr val="000000"/>
                </a:solidFill>
              </a:rPr>
              <a:t>préférés</a:t>
            </a:r>
            <a:endParaRPr lang="en-GB" altLang="en-US" sz="3600" dirty="0">
              <a:solidFill>
                <a:srgbClr val="000000"/>
              </a:solidFill>
            </a:endParaRPr>
          </a:p>
        </p:txBody>
      </p:sp>
      <p:sp>
        <p:nvSpPr>
          <p:cNvPr id="35844" name="AutoShape 2" descr="data:image/jpeg;base64,/9j/4AAQSkZJRgABAQAAAQABAAD/2wCEAAkGBxQPEBUUEhQVFBUXFxgXGBcYGRgVHRgcGBoXGBgXGBUeHCggHhwlHBwYIjEiJSkrLi4uGh8zODMsNygtLisBCgoKDg0OGxAQGzQlHyQ0NzQtNCw0LCwtLS8vLC8sLSwvLDQtLCwvNSwsLCwsLyw0LywsLi0sLCwsLCwsLCwsLP/AABEIAPAA0gMBIgACEQEDEQH/xAAcAAABBAMBAAAAAAAAAAAAAAAABAUGBwECAwj/xABKEAACAQMCAwUEBwUFBQYHAAABAgMABBEFIQYSMQcTQVFhIjJxgRQjQnKRobJSYoKxwRUzkqLRJEODwvA0U2Nz0/EIFyVEVWST/8QAGwEBAAMBAQEBAAAAAAAAAAAAAAIDBAEGBQf/xAAzEQACAgEDAQUFBwUBAAAAAAAAAQIDEQQhMRIFQVFhwRMicZGhBkJSgbHR8BVTcpLxFP/aAAwDAQACEQMRAD8AvGiitZZAgLMQoAySTgADxJoDaiucMyuOZGDA+KkEfiK6UAVXw1WW+4iNujFbWxj55ANhJNIuFDeYUNkDzQnyqwarXsgXvLjV5zuz3zpn0QsVHy56Asqio3x5xWulWol5DLI7rFFGDjnds4ycHAABP4DxqSUAUVX9lxfPqeq/R7HAs7Zv9puMA94wziKLIxgkYJG5GSCNszy4mWNGdyFVQWZjsAAMkk+QFAdKKj3BfFS6tFJNFE6QrKY43fYyhQMuFxsMnHj0PQ5A6cZ8TxaVaPcy74wqIDgyOfdQH5Ek+ABPhQD7RSHQ7mSa2ikmTupHjV3j/YLAEr8R0pdQBRRRQBRRRQBRRRQBRRRQBRRRQHCy90/fk/W1bSTYdVx72d/LAz0rSy90/fk/W1aXB+tiH3/Ly/H8KAV0UUUAVq6hgQQCCMEHcEHwIraigKx1js9nsJGutDlML55ntGOYpfHCgnC+IwemdimKfeBePI9T54ZENveRbS277HbYsmdyueo6jx8CZjUF7RODmu1+l2Z7q/hw0TrgGTl37tvAnGQM7bkHYmgJwN6rjsePLNq0Xil/IfkxYD9JqRdnvFq6raCQjkmjPdzx7jkcdcA78p6j5jqDVbtxnb6HrmqGTMiTCJlEXKxLgAsp3wuC75z5dKAkHEJ/tHia0ttjHYxG5kH755SuR6HuT/EacO1jiCWOOKwsz/td6SinOO7j6PIT4eWfABj9mqf0zizUrm+vLjTomD3TLzMEEpjVc8qd4w5F2xkkeAxiuWj8JXuuTTSXNxhon7p3kJlPMM5RADjA9CBvtUXJLk6ot8F4cPXOmaHapai7tkK7uTIgZ3PvOy5zuR8gAPCod2q8fW97DHY2VwGE8gWeVQ7COIEE9Bk564GchWHjTbadjFsB9bcTOf3Akf5ENSLgjgi2mu78FJO4hfuI8sQxK57wlgB5A7ftCo+1iT9lIsjSOPNIs4EghnwkKBQojlY4HiQEySepPiSahOp8X2Wr63CZrhEsLQd4nPzIJ5Tg5IIGwOPeHRD+1Xfi7g2ytLJ3gt2Mo9mEK0hPO2ynGcn4ePzrFt2TWjwr33eiYjmdkcABmOSFBUjAzjp4Vz2scZHspZwWtYcT2dwcQ3dvIfJZUJ/w5zTtVC3nYvAR9Vcyof31WT+XLSBOANWsN7G8JA3CpI8OT9w+wfma6rYPvDqku49E0V5/i7TNa0wgX9v3qDqzpyZ8gJo/Y/I1N+Gu2jT7vCzFrSQ+Em6Z9JRtj1YLVieStrBZNak1pBcLIgdGV1YZVlIYEeYYbEVuB50AAVtRRQBRRRQBWCcVmtG60BysvdP35P1tXO5/vot/29vl/wBfga6WPun78n62rS4ciaMDoebO/kPLxoBXRRRQEF1ztX0+zmaJ2md1OCEibAI9Wxn4jIpHB21aWxwzzJ96Jv8AlzVikVzmtkcYZFYeRAP86Aj+l8d6ddkCK8hJPRWbu2PpyPg59Kdta1mCygae4kWOJR7x8fIKBuSfACoxxfwho6W0k93awxRoCzPGvctnwwUwSxJAA3ySKoHR+HrjWHkjtC6WsTM0azSMypn3VyBjnI64HxrjaW7OpN8CrVuJZL7UpjpneWi3rxxsvOE7xicBnYe6WOSQCc5bc5IMgi7MTYyWkzgXiiUC5jC5VVbADKvvMqkkn5bYzUl4Q0nMUVtdWH0Z7eRJ45E9qOR0PvmQE+0fJicjp0wJ5WadrzhGiFSxuRzgfh1tOinjJUh7mSVOXoEPKEHxwvTwpbw9oKWPf8hJE07znP2efHs/AYP407UVS5NlyikFYRQvQAbk7bbnqfjWawD8q4dNiaxWN8+GK0aTfAUmgOlFFFcBgjIwdx5VE9f7ObG8ye67lz9uHCfimOU/hn1qW0VJNrg40nyU/NoWraD7dhIZYRuwQE56Z7y3JIOce8uSB4ipvwL2zW17yxXgFrMcANn6pz6Mfc+DbfvGpTUP4x7PbbUQXAEM/wD3ijZj/wCIv2vjsfXwq+F/4iiVP4S2Ac1mvO3DfGV9w1MLW/Vpbb7IB5uVR9qBzjK9PYOP4fG/NG1aG9gSe3cSRuMqw/MEdQR0IO4rSnkztYFtFFFAFYIzWaKASW8oRN/GRx57mRgOmaLgjvo+ufax5dN/D+o6UmuDiMf+c3iR9t/6UouT9dF/H+nxoBZRRRQEX4h7QtP0+Qx3FyokHVFDSMPHDBQeU48Dio7J23aYDsZ29RF/qwNTdOHrRZWlFrbiRiSz90nMSepLYySacVQKNgAPQUB5v7V+0BNZlgt7ZylsCC7SArl2OOZx15UXy8z5CrR4SsreCzjS0ZZIgPfUhudvtMSPtE9fLp4VCezrh6O9ku7+6iWQXE0ojV1DDlLlnYA7e97I8uU+dWDpWkQWilbeJYlY8xC7AnpnHwrLdNPY00xa3FtFFFZy8K1ZAa2ooDSNQu1b0VrI4UEnYAZPyroMTzLGpd2VFUZZmIUADqSTsBVf8Qdrdrbnlt1a5YHcg92nycqSfkMetQrtA4sfU5e6jJW2jJ2B99h9pvPHh4dT61H9E0tCpmlxyDPKD0wOrH/Stum0btlgxajVqqOSb2vanfXkoitbe2Dt7od+voCzopPp+VPNxxDrtkOe701XjHXu8kj1LI7hR6lar06tav7BA5fVNv8AUVaXZTxXJDcLYTuzxSA/RnYksjKOYwlj1UrkrnpjG+RjVbooRj1Raku/HcZatbOUumScX3Z7x24S4yttTX6pisgGWifAcDpkeDL03HmM4qRVDe1fgHkzqemjubmE95Ise3OB70gXpzAZJHRhzZyerpwVxGup2iTDAcezIo+y4xnHodiPQ1822vp3XB9Kuzq2Y/UGuF7drDGzuQqqCxJ6AAZJPoBVKcS61casSWlMFr9iMfaHg8m4yT1wcgfmZUaad8sQRG/UQpjmbLW1lLHUEa2mkgkz9kSJzqegZd8hv/bpVZ2N5d8JX2DmazlO46BwPEeCyqPx+HTbg7TdOeSO1v7VCJCEiuo3mQ8591ZV7wj2jsCNs4GPEPPGPDsmkx9zcvJd6VKQvO3tS2j/AGHBx0HhjY7jAz7V7onS8MoV0LllE1k7ZtJBGJnbPiIpNvjlR+VSzh7iO21GPvLWZZVHXGQVz0DIcMvzFefOCtSbR757K45WhmK8r4BUl8d3Kp/YcYB8tvI1JuIbddGurfUrUCJe9EV1Gowro/VuUbA4B/i5T1Bzzr97B3o2yXlRQDRVhAZ7mOUp9Vn3ps4IXfnPKd/nXSaKfvEIJ5fYzuMbH28jr0pZZe6fvyfralFUypUm3l/8OYCiiirjpHOOOMIdIgEkgMkjnlihX3pG8h5AZGT4ZHUkAwb6dr977fe2+nRncRhRI+PDm5lbf5j4VvxCguOKY1k3W3tO8jU9OYsRzAeftf5B5VJFQyHJ6VRbY4vCLq61JZZCLfSdZtFAgurW4RRgRMix9OgXCj9Qp54b4vM830a7ga0usEhG3SUDqYn8cdcb7dCd6kJtPI1zm05ZQBKA3IwdD4qynIZW6g/+3SqOrPKL8Y4FtFFFVkwooooAqIdqGrNbWJVG5ZJWEa467g8xB8MKCQfAgVL6rLtaPNcWq+ASRvxZQP5H8asqWZIhY8RZXV3bd1auw8gv4kA/lmufEGUghQZ5MDmPqAMZPzJqQ61Z5sm2z7SfLJwDj4kUgukF1aIIyMgAZ8yNmBOPHz/psPs6aLlCcY8teu58fUyUZwlLhP02GTg/WEsL6C4eMSpE/MV232IyM+K55h6gdKnXF3GyajOL23iaL6O0LLzY5mMTByzY2BwSvU7Ab+ArpNFnLcvdkep2H49KlNloxKRWibvPKkeQPF2HMfgFB38hXaKZJSlJYWGR1F0W4xi8vKPVI3Hoaorhu2/sniK6sRtDODJEPDp3iAeiqZE/hq9QMVRPbZeCz1yxuQcFY0LeqrK/MPmpYVhmsxaN8Xhpi7tcvitqsQOO+mSI+Hs7s34kAfOqc4muWaYp0VMADw6A5q2O2C0d4ImTH1c+SScAeyxBJ8tqg2o8PreASwyISRuBvnH9R0+VX6ODnRKMOc/NGfVzUL4ynxh/kxbBrFjPpUdpDbvHdoC8kxxgkZPMG5uY5YqcEDGNvW/tLVdW0iIXA5hc2yd4PV0HMR5ENuD6CvN9ppf0eMqn1k0pEaAbFmc8qqo+J/KvUegacLS0ggBz3UUcefPkULn54zVuog4RjGXP8wV6exWSlKPH8yecNU0Vp9MmRvaudLmeFj4tBk/kpDEfuqaX6jxD/aejWtvkG5luY7cjxJXGJMeOeaPJ8yamWgxrJrWtLgFGaFWHgco4YH/NUO7HNIih4gkhmHM8Am7ok49tGC8xHj7BYjy6+WMCScmvA3ttRz4noxRgAeVbUUVaVHCy90/fk/W1d6b7a6CkqfOQ5/4jjoKXqcjNRUk3hAzRRRUgVh2saZLbXFvq9upc247u4QZy0JJPNj05myfDKnopp10HV4L2ES27h0PXzU/ssvVT6VOSKrrXuyuMym402ZrCc7kJvE/oY/AegyP3aqsr6iyuzpH5azVfavrWsaPEZL62guYVwDNE/JuTgcwxkZOBnkA3p30TjL6SQr2d7CSAQzQsyb+TqOnrjFZ3CUeTQpxlwSk00cVafJc2csUMjxSFcqyHBypDBc5BAbGOvjTtUK494plhdLKyQveTKSp2+rX2vaGdubCtjOwxk+FQim3sSk0luM+g9pvJbCK5imkvkPdd0qHmlI6MdvZPgR1zuBvtN9GjuXHeXbKjN0gjAKoPJ3ILO/mQQvhjzgcHZ3cWccV3bzGTUEJkkDHKy8w9qIE75xkZJ3yem2LF0jUVuYVkAKk7MjbNG42ZGHgQf6HoanPp+6Rhn7wtquO1C3JurYjoUkGfVSpx+Bqx6r7tojcWkMyDIimHN02VwRn03AH8VKniaFqzFjJe2guLWWFBuV9nf7S7rv8AEUy8H6DJc2Rms1MrxMUubcH2/ExzRAncFcqV2OYzjPg5aHfAgEHbrWkWpSaHqAvoFL28vszxjp7Ryfgc+0p8DkdDv9CuyUJdUeTBZXGyPTLgQd+S/diKcy/92IZOfPly8vWrS7MeBpYZfpt6oSUArBDsTEG2Z3I27xhtge6M+J2nPD2v2+owia2kWRD1x1U/suvVW9DTpV92sstj0vjyKKdHXVLqXPmFeYu3nUxcaw6qciCNIj5Z3dvwL4+VXf2i8cw6Pbkkhrhge6izuT0DsPBAep8cYFeZLe0kvLmNHJaW5mBZvH223Y+uSSaymov/AF3SBeWRiYbuiMM/tLysM+nMN/QmmDhLQI9VhJEz217CwS4UKGVmTbvREwGCwGG5SBzc22+TNrq6iT2XkjQ+AZ1U+mxNRbiHhqR5lu7Odra6UYWQe0kg8nG4I2G+Dt1BwMZqbnB+BouqU14km4S7N4LCf6RJI9zOMhGcKqx5znu4x0JG2ST8t6k2vavFY20lxM3Kkalj6+Sj1JwAPM1XUXGusxLyyafBOw/3kcwjU+vIxz/L5Uil0K91eVJNWkQQxnmS0hzyZ83bO5xkdT1OCMkG+dq5byUxqa2Swduy+0k+jy3cwxLeTNOfusTy/LJYj0YVGbD6rjNceL/rtd/zJq2FUAAAYA2AG2PQCqn0MfSOMuZdwjvzHy7u3MZ/zAD51RU+qbZdasQSPQVYY0GgCtJnGuwti0js/tAMwQEbD23Jxn+Hf4jwp1pPZe6fvyfralFRjBR4AUUUVIBRRRQCbUrGO5heGVQ0cilGHmCMH5+tVLw3eSaTdnSrwnlyTZzN0kjJPLGT4MOgHgQV/ZzcdRvjvhCLV7bupPYkU80Uo6xv5+qnxXx9CARGcVJYZKMnF5Ryrn3C8/Pyrz45ebA5sdcc3XHpUH4c4qmtLj+z9WHd3C7RzH3Jl6KefzPg3juDhhgzysMouLwzZGSksoK0WMAkjYnc+u2N/kB+AreiokgpJq2npdQSQyDKSKVPpnoR6g4I9QKV0V0HnUxS6Zcta3AIKnKN4OpOzKfI/wCo6ipHbakrKVbDKRgg7gg+BFWRxlwpFqkHJJ7Mi5McoGSh/qp2yP6gVRGr2l1pkvdXKEHflbqrgfaRvEdPUeIBrZXYpLzMdlbj8B5GlvbS99YXL27+QZgPhzDcj0INL5uMtb5eVr4AdMhYgf8AEI+aoeNdPrXCfWGbpVpWKrtQHMs0jTyncu5LEnpkkkkn40t4N0e6vrrmgcwBVJM2D7KtzJlOmWPtAYI6HcYpZwfwFc6myyS80NvkEuRguPKNT1z+10Hr0q9bHSoYEVIkCqiBFAz7q5IyfE5LHJ3yT51TZalsi6utvdkLtOzOxVfrI5JmO5kd3BJO5PsECkUtq3D1zA8MjtYXDiOSJzzd0zZIZT+J9QpBzsas6q24x1EavdQ6fa/WKkqy3Eq7qipkcoboTufnyjzxTGTk9+C2UUltyWRyDyFZooqktEWtaktpbyzv7saFseZHRR6k4A+NQT/4edMaae71CTckmIHzZyJZTj/B/iNNHabrr6ldR6ZZe39YA/L0aToFyPspuWPTIP7NXhwjoCabZRW0e4jX2m/aY7u3zYnbwGB4VsphhZZlull4HiiiirikT2Xun78n62pRXCy90/fk/W1d6AKKKKAKKKKAKKKKAYuL+E7fVoO6uEzjPJINnjJ8Vb8Mjocb1VD31/w24ivla7ss4juEySg8FJJ2P7jH7rECr0rlc26SoySKrowIZWAYMD1BU7EVGUVJYZ2MnF5RDNG1mC9j7y3kWRfHHVT5MvVT6Gl9Q3iXsgMcpudHmNrL17osQh3BIV9yo/dYFT6CmGDtCvNOcQ6vaOp6CVABzYxvjPI/xRgPSs0qGuDTG5PktCimXReLLO9x3FwjMfsE8j/4GwT8qeqpaa5LU0+Arhe2Uc6FJo0kQ9VdQw+OD413oodIhcdmemu2fo/Ln9mSQD8ObA+VLtK4IsLUhoraPmByGfMpB8wXJx8qkNFd65eJHpj4HK4uUjGZHVB+8wX+ZrME6yDKMrjzUhh+Iqu9e7Khe3ss7XLKkh5gnJzMCRuOYtjGem3Q48KZrvstu7Fu+0+55nXcD+5fwOAclWBx0bAqajF95Fyku4muvcITX7kTX0ogP+4iRYhjyZ8nm/iBp60HQoLCLu7eMIvUnqzHzZjuf6eGK6aHcSy20Tzp3cpQd4nTlYbN4nAyMj0NMXEXaFZWIIMomkH+7iw5z5M2eVfmc+lR95+6d91bkrNVZx92hlz9D00mSRzyNLHljvtyQ43LH9odPDfcNZv9V4mYxW0fc22cMQSqfCSbGX+6o/h8atrs97N7bR15x9dcEYaZgBy56rGv2V/EnzxsL66cbyKZ3Z2Q29kXZ1/ZUff3ABu5BjGxEKn7APix+0w28BsMtZFFFaCgKKKKAT2Pun78n62pRXCy90/fk/W1d6AKKKKAKKKKAKwxoJrAoAAzW1FYdgASSABuSdsepNAcry7SCNpJWCIgLMzHAAHUk15+4243ueIZjZWCEW2dyRgyAH+8kY+5GPBep8ckgA4+4rm4hvRY2R/2VW674k5es0n/AIYPujx2PUgCbcN6BFp8IiiG/V3PvO3mf6Dwr5PanakdHHpjvN8Lw82dSIanZJD3IDTyd9vlwF5M+XId8D4j/ThHwzrNkcWl33qDoC/Qf+XICo+RNWbXSPxFeZo7Z1an70srwaRLjgr0cYapbbTQJIQN8wyx5+Eqnkz8q5W/bSvSW0ZSNjyyA/kVFWVnr1/66UjurSOQnnjR/vKrfzFfRfbkYr36/k8fuSU5eJDk7ZrTxguB8BGf+cVlu2Wz8Ibg/ERj/nqQNwzZn/7S2/8A5Rj+S0mv+DbKaJo/o8ScwxzoiqynwZWA6g/j41KPb2mb3g/od9pMjl120xj+7tHb78gX+SmkidoWrXu1nZbHoyxSTY9ef3fxFcOAtYPD+ptaXqoYJGH1pUexnZJlYj3T0YZ23/ZwfR4r0dca5RUo7pkXbLxPP0fZ/r2qf9sm7mM9VeQYI8xDF7PybFTThnsXsbTDXBa7k2Pt+xGCPKMHf4MSPSrNY0AVaklwQbyc7a3WNQqKFVRgKoCgDyAGwFdaKK6cCiiigCsFsVmtH60BysfdP35P1tSik9j7p+/J+tqUUAUUUUAUUUUBqB51tRRQHC/vEt4nllYJGilmY9AAMk1U9lZXPFcjTTySW2lqxWKFDytPyn33PTr47gYwNwWpb2i3DatqMGjQsRGMT3rDwRcMqeh6Hp1eM+BqzLS2SGNY41CIihVUbBQowAB8KAgUnY1pmB3azwuOkiTNzA+Y5sjPyrtbcA3EJAi1KRkH2Z4UnOP/ADAyN+NT2sE1TbRVasWRT+KBACOSaaLnMhiZFY4C+00ayHAHQYZepNdKYeGb0zz6jIfG/mUfCNY0X/KBT9X5/wBpQjDVTjBYSZNATRWKzWHkBRRTbrWsx2YjabKo792X8EJBKl/JTgjPhtUoQlOXTFZYGXtF4Z+n2pKD66LLR+bD7Ufz8PUDzNO3YVxj9NtDaStme3UcpJ3eLop+KHCn05POnYVVHEXPoOsRX0IPdSMWZR0Odpo/LcHmGdgSP2a9P9ntdu9NP4x9V6/M40ekQK2rjZ3STRpJGwZHVXVh0KsAQR8Qa7V6siFFFFAFFFFAFBFFFAJ7L3T9+T9bUopPY+6fvyfralFAFFFFAFFFFAFI9Y1FLS3lnk9yJGdvgoJwPU9KWVXHbfdM1pb2UZAkvbiOL+EEEnH3zHn0NAZ7F9Mc282oXG899I0hO+0YJ5FGegzzEenJ5VY1J7C0WCJIoxhI0VFHkqgKB+ApRQEH4j7NYr+5ed7u9jLY9iOUBFwAPZUqcDxxnzpmn7K9Nt2ja8vLhwXARbi4RAzeCj2VJJ8gc068QWOuXFw6W9xa2ttn2XALylceIZSObr0x8fGmW64OsdHX+0dVuZr2dCCrSt7zjJVYos5LZzgMxAxnYAmgGjs2PsXo/wD3pv5JUh1vWYrKIyzsVXIGwLEk9AAKiPZnqHeT36mNoueb6QqPswWbmYZGP2eTfxyKn1fn/aiUNdPrW2fh3Lv3JLghCdpULbpa3jjwIjXf8HNB7TLdCO9guogfF4xj9WfwFTfNBqn2+l/tP/Z/sdGXROKrS9PLBMGbryEFG9cKwGflmlmt6Wl5byQSe64xnxU9VYeoODWP7Ft+9EvcRd4u4cIoYeuQKX1ROcIzU6crHjjKfxWP0BD+z3U3KSWdx/f2p5D+9H0Rh5gbDPly+dL+O9E+nWMkYGZFHeR+fMoOw+Iyvzpn4rX6HqlneLsJW+jTevNspP45/wCGKnNatRPothqq9urf4NPdfP6M4Mn/AMPnEn0iye0dsvbnKZ6mJySPjytzD0BUVa9ebbic6Br8dwu0Exyw8OSQ4lX+FvbA9Fr0iDncV76i6N1cbI8NETNFFFWgKKKKAKKKKA4WXun78n62reZyAMeYH4neudl7p+/J+tqzedB99P1CgO9FFFAFFFFAFVnrH+2cVWsR3SztnnI/efK/1iPyqyycVW9uFtuKpXkDA3NoqxsR7OR3fsBvM90xx8PMUBZNFYBrNARLjbjCSwZIba0nu7iQZVUVu7UE8uXkAI8CcDwG5UEGmHQuBLi9uFvdbdZZF3itV3ihzv7Q3DHptuDgZLeFl1znmWNSzsFUDJZiAAPMk7CgKl47g+g8QWtwMBb2NoHHm6coDfnCPkakNRLiLWU1zWLYW3t21gWd5twrSMVICeYyi4PjhiNsEy6vFfaLo/8ASunnG/p9PQkjFZArZBWGavhKKSyzpg1iiioAhfa2v/09XHWOeNx8cMv9all5qEUCc80iRr1y7BRv5Z60y9odiZ9NuFHVVEg8f7shz/lBqD8Ldnn9pQpeXF2xWQtlVXL5DMCC7HA3B8DXoNBoY6zTRUpY6G+7L3S/ZhJt7CftR4otL6ONIC0jxuTz8pVeUjDAE4O5CnpjavRHB4kGnWgmBEgt4Q4PXm5Fzn1zVTcFcM29hrhgaFJopYVlt2lVXaORMnAJGM+zIdvJau0PXrNHp4aelV15x5kWsPc3ooorScCiiigCiiigE9l7p+/J+tqzd9B95f1Ciy90/fk/W1I470yvIhGO7kRfLrgg5Py2x4/OgHOiiigCiiigNXqP8V8LQ6kiiQlJIyTHKmzoTjPxU4GR6AjBAIkVFAULxbxhrHD8627zpdIY1ZJJIj7Q3BywIPNkEkFj1G9Oml8R69f26TQy2KI4yCFYkb4IIIbcHIxVysoIwQCD4HequvOzK6tJZH0i9FtHI3MYJFDop8ShIb0Hu526nwjLONiUcZ3GDXrjV7a3ea61YRqoOyQoCx8EX2VyxO35+FN3D3CcmpW8c+p3F1MW9tYnkJUKdlJzkjI32xsRWDw9K+tm21OY3ZigEyj3Y+Ysm3djAxucjAzgZ22qxq81212lbS1RW8S5b8vBHXh8CfT7CO3jEcKLGg6Kox8z5n1O9KlFYFbMa8rnLcpPPqCI6nwLG8jSW001o7HJ7o4UnzIGD1J2zjekw4e1RNk1MEebxKT+YY/nUyeQDqQPiQKyrg9CD8DWv+oXte9iX+ST/VDBFtM4evVmV7jUXkVTnu0RUDejHpj5Z8iKldGKMVmuvla8yx+SS/RIGGUEYO4OxHoagnZfqkUMVxaSyrG1vNKw5zyjuxgEgnbYhifjUo1fiC2s1LTTIuPs5BY+gQbmmXs57O7fU7WS7v4GzPcPLF7Toe7bB3wRlSc49Nwd69H9naZtWNrEXj57nVLpeRw4LkOsakLxFZLSzykLkY752R0Y4PhhyfT2fEnFq1pYWUdvEsUKLHGgwqqMAD4Uor1aWFhEG8vJgVmiiunAooooArUmsmgCgGlnIMQGcGWTIBxn6w7nA3A8j+PnpbAd9Pyt/vIs+yVwckkZPXr4bb5xuSczNytEQAcyuu4YkZkPiGwNs9c/DrXDTGzLcZAH1yeIJ6kDOD6DHTrQEgooooAooooAooooAooooCD8ZdnK6jdLdJdT2sojERMW2VBJHQg+O+/gPKmL/wCUlz/+ZvP8/wD6tWo5wCc49T4VWl5q+q3BZ7C5smh5mVGaJ15gpKkqeZwy5Bww2OMjYiqrIVveaX5o6k3wck7I5D7+rXzfBiP5ua3HYzA397fX7/8AFX+qGkw1XiKPw0+X/GM/mtO2n8aaiu13pZwBkvBPC3+RmGP8VcjGlcJfQ70S8BHcdi2mpFIQszNyMQWkOxwcHAAzvUY7MuzGx1PTIriYSiUtIGKPyg8rsBsQcbYp813ttsfo0ohWZpijqqlVADEYBZwxGM77Z6Up4B1y20jh2CaR+8UczN3Q5sO7Fu7O4CuAyjBI3q4ibN2KWf2bm+X0Eqf+nQvYnZH37i9kHk0qY/KOkNr25RTOVhsbqXAJ9nlZsDxKDO248fGnS17aNPJ5Z1uLZvESxH/kLH8qj0xzwBh7Quyuys9LnmtIm76ILJzs7MeVWHPsTy+7k9PCrT4c1MXlnBcL0liR8eRZQSvyOR8qjl/x5pd3azILyAiSJ1wx5CeZSMcrgHxrh2HyltDt852MoGfLvX/1x8qkCeUUUUAUUUUAUUUUAUUUUAzTj2ocnA75x8+8JHh6f9da5WTfXXAOTiaPrjx6AeXz/KlBiZmQqDhZXJI5fGRgcnO22egOdxtXPTbWQSTF0Ch5FYHCbgE+RJOwU5OD7WwGKAeqKKKAKKKKAKKKKAKKwTWaAqnjLUptW1J9MiZo7SAK126nBlLAEQg/snIH+LyGXufUbazVY2kihVEGFJChUGy/AbYGeuKYuKtJvNM1Oa/tLdru3uVTvok/vEZABzKoBJG2dgfeYHGxppfjqDEyzWF9iUguphHgqrgnnBx7IrPbGTfkaK5RS8yXJrwdwkcMzOV5wGQxDk/bLPjxwOX3skZAG9RvjPUpbrTJyiiKMyiGQl8yIqyrHMWVQVwG5gQGI5d874rie1TT+cO8VwkgUrlol5gCQSuQ52yAflWw7VLFhypDdSZzssSHOeuRz1WoST4JuSa5JjpWjw2kIhhjVYwMYwDzeZY/aJ8Saq2fhaIcQLaD/srD6UYMnk5gjbcucYyP8Jx0qTR8aXMwCWOlXTnopkXukXy3AK46bcwrlH2YajKTqD3SR6jzhlTrEqcpXuiwB3xttkYBznPMJ1wnuQnOOxni7QktrqxubOMRzfSY4mWIBBJG+ebmUDGygjm8mOegw/ycQQSqBJDIwLmHeMSgyrnniAGSSMN7WOX2Tv4U0nVtag/vtJErDI54ZVwfgBzkZxXFuKtRYjOhXBKnKksdjgrkEw7HBIz5E1F1z70SU49zN73QNM1SGSK3jijlZCySLCYiCCNwSq8wVsK4GeXODg1J+x/W2ubDupEWOW0c27hAFU8nRgo2HkceIJ8aii32ruV7jRxEwD8peVOVTIQzMR7Pjv18TU37NOFH0y1cTuJLieRppmHTmbHsjYZx1zjqT4Yq6uMlyVWOL4JdRRRVpUFFYzWaAKKKKAKKKKAhssAeaXOTh32HiSzn+mMbZJAzWto/0e5jK55XPKRvnc8pGDvscGnMaM7u0iyBcvIMcvNtztsQdiK7WOhskwkkkD8o2HLy48sDoAMnYV8RaW3ryo4fVnO3GfjnjuIYHuiiivtkz//Z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35845" name="AutoShape 4" descr="data:image/jpeg;base64,/9j/4AAQSkZJRgABAQAAAQABAAD/2wCEAAkGBxQPEBUUEhQVFBUXFxgXGBcYGRgVHRgcGBoXGBgXGBUeHCggHhwlHBwYIjEiJSkrLi4uGh8zODMsNygtLisBCgoKDg0OGxAQGzQlHyQ0NzQtNCw0LCwtLS8vLC8sLSwvLDQtLCwvNSwsLCwsLyw0LywsLi0sLCwsLCwsLCwsLP/AABEIAPAA0gMBIgACEQEDEQH/xAAcAAABBAMBAAAAAAAAAAAAAAAABAUGBwECAwj/xABKEAACAQMCAwUEBwUFBQYHAAABAgMABBEFIQYSMQcTQVFhIjJxgRQjQnKRobJSYoKxwRUzkqLRJEODwvA0U2Nz0/EIFyVEVWST/8QAGwEBAAMBAQEBAAAAAAAAAAAAAAIDBAEGBQf/xAAzEQACAgEDAQUFBwUBAAAAAAAAAQIDEQQhMRIFQVFhwRMicZGhBkJSgbHR8BVTcpLxFP/aAAwDAQACEQMRAD8AvGiitZZAgLMQoAySTgADxJoDaiucMyuOZGDA+KkEfiK6UAVXw1WW+4iNujFbWxj55ANhJNIuFDeYUNkDzQnyqwarXsgXvLjV5zuz3zpn0QsVHy56Asqio3x5xWulWol5DLI7rFFGDjnds4ycHAABP4DxqSUAUVX9lxfPqeq/R7HAs7Zv9puMA94wziKLIxgkYJG5GSCNszy4mWNGdyFVQWZjsAAMkk+QFAdKKj3BfFS6tFJNFE6QrKY43fYyhQMuFxsMnHj0PQ5A6cZ8TxaVaPcy74wqIDgyOfdQH5Ek+ABPhQD7RSHQ7mSa2ikmTupHjV3j/YLAEr8R0pdQBRRRQBRRRQBRRRQBRRRQBRRRQHCy90/fk/W1bSTYdVx72d/LAz0rSy90/fk/W1aXB+tiH3/Ly/H8KAV0UUUAVq6hgQQCCMEHcEHwIraigKx1js9nsJGutDlML55ntGOYpfHCgnC+IwemdimKfeBePI9T54ZENveRbS277HbYsmdyueo6jx8CZjUF7RODmu1+l2Z7q/hw0TrgGTl37tvAnGQM7bkHYmgJwN6rjsePLNq0Xil/IfkxYD9JqRdnvFq6raCQjkmjPdzx7jkcdcA78p6j5jqDVbtxnb6HrmqGTMiTCJlEXKxLgAsp3wuC75z5dKAkHEJ/tHia0ttjHYxG5kH755SuR6HuT/EacO1jiCWOOKwsz/td6SinOO7j6PIT4eWfABj9mqf0zizUrm+vLjTomD3TLzMEEpjVc8qd4w5F2xkkeAxiuWj8JXuuTTSXNxhon7p3kJlPMM5RADjA9CBvtUXJLk6ot8F4cPXOmaHapai7tkK7uTIgZ3PvOy5zuR8gAPCod2q8fW97DHY2VwGE8gWeVQ7COIEE9Bk564GchWHjTbadjFsB9bcTOf3Akf5ENSLgjgi2mu78FJO4hfuI8sQxK57wlgB5A7ftCo+1iT9lIsjSOPNIs4EghnwkKBQojlY4HiQEySepPiSahOp8X2Wr63CZrhEsLQd4nPzIJ5Tg5IIGwOPeHRD+1Xfi7g2ytLJ3gt2Mo9mEK0hPO2ynGcn4ePzrFt2TWjwr33eiYjmdkcABmOSFBUjAzjp4Vz2scZHspZwWtYcT2dwcQ3dvIfJZUJ/w5zTtVC3nYvAR9Vcyof31WT+XLSBOANWsN7G8JA3CpI8OT9w+wfma6rYPvDqku49E0V5/i7TNa0wgX9v3qDqzpyZ8gJo/Y/I1N+Gu2jT7vCzFrSQ+Em6Z9JRtj1YLVieStrBZNak1pBcLIgdGV1YZVlIYEeYYbEVuB50AAVtRRQBRRRQBWCcVmtG60BysvdP35P1tXO5/vot/29vl/wBfga6WPun78n62rS4ciaMDoebO/kPLxoBXRRRQEF1ztX0+zmaJ2md1OCEibAI9Wxn4jIpHB21aWxwzzJ96Jv8AlzVikVzmtkcYZFYeRAP86Aj+l8d6ddkCK8hJPRWbu2PpyPg59Kdta1mCygae4kWOJR7x8fIKBuSfACoxxfwho6W0k93awxRoCzPGvctnwwUwSxJAA3ySKoHR+HrjWHkjtC6WsTM0azSMypn3VyBjnI64HxrjaW7OpN8CrVuJZL7UpjpneWi3rxxsvOE7xicBnYe6WOSQCc5bc5IMgi7MTYyWkzgXiiUC5jC5VVbADKvvMqkkn5bYzUl4Q0nMUVtdWH0Z7eRJ45E9qOR0PvmQE+0fJicjp0wJ5WadrzhGiFSxuRzgfh1tOinjJUh7mSVOXoEPKEHxwvTwpbw9oKWPf8hJE07znP2efHs/AYP407UVS5NlyikFYRQvQAbk7bbnqfjWawD8q4dNiaxWN8+GK0aTfAUmgOlFFFcBgjIwdx5VE9f7ObG8ye67lz9uHCfimOU/hn1qW0VJNrg40nyU/NoWraD7dhIZYRuwQE56Z7y3JIOce8uSB4ipvwL2zW17yxXgFrMcANn6pz6Mfc+DbfvGpTUP4x7PbbUQXAEM/wD3ijZj/wCIv2vjsfXwq+F/4iiVP4S2Ac1mvO3DfGV9w1MLW/Vpbb7IB5uVR9qBzjK9PYOP4fG/NG1aG9gSe3cSRuMqw/MEdQR0IO4rSnkztYFtFFFAFYIzWaKASW8oRN/GRx57mRgOmaLgjvo+ufax5dN/D+o6UmuDiMf+c3iR9t/6UouT9dF/H+nxoBZRRRQEX4h7QtP0+Qx3FyokHVFDSMPHDBQeU48Dio7J23aYDsZ29RF/qwNTdOHrRZWlFrbiRiSz90nMSepLYySacVQKNgAPQUB5v7V+0BNZlgt7ZylsCC7SArl2OOZx15UXy8z5CrR4SsreCzjS0ZZIgPfUhudvtMSPtE9fLp4VCezrh6O9ku7+6iWQXE0ojV1DDlLlnYA7e97I8uU+dWDpWkQWilbeJYlY8xC7AnpnHwrLdNPY00xa3FtFFFZy8K1ZAa2ooDSNQu1b0VrI4UEnYAZPyroMTzLGpd2VFUZZmIUADqSTsBVf8Qdrdrbnlt1a5YHcg92nycqSfkMetQrtA4sfU5e6jJW2jJ2B99h9pvPHh4dT61H9E0tCpmlxyDPKD0wOrH/Stum0btlgxajVqqOSb2vanfXkoitbe2Dt7od+voCzopPp+VPNxxDrtkOe701XjHXu8kj1LI7hR6lar06tav7BA5fVNv8AUVaXZTxXJDcLYTuzxSA/RnYksjKOYwlj1UrkrnpjG+RjVbooRj1Raku/HcZatbOUumScX3Z7x24S4yttTX6pisgGWifAcDpkeDL03HmM4qRVDe1fgHkzqemjubmE95Ise3OB70gXpzAZJHRhzZyerpwVxGup2iTDAcezIo+y4xnHodiPQ1822vp3XB9Kuzq2Y/UGuF7drDGzuQqqCxJ6AAZJPoBVKcS61casSWlMFr9iMfaHg8m4yT1wcgfmZUaad8sQRG/UQpjmbLW1lLHUEa2mkgkz9kSJzqegZd8hv/bpVZ2N5d8JX2DmazlO46BwPEeCyqPx+HTbg7TdOeSO1v7VCJCEiuo3mQ8591ZV7wj2jsCNs4GPEPPGPDsmkx9zcvJd6VKQvO3tS2j/AGHBx0HhjY7jAz7V7onS8MoV0LllE1k7ZtJBGJnbPiIpNvjlR+VSzh7iO21GPvLWZZVHXGQVz0DIcMvzFefOCtSbR757K45WhmK8r4BUl8d3Kp/YcYB8tvI1JuIbddGurfUrUCJe9EV1Gowro/VuUbA4B/i5T1Bzzr97B3o2yXlRQDRVhAZ7mOUp9Vn3ps4IXfnPKd/nXSaKfvEIJ5fYzuMbH28jr0pZZe6fvyfralFUypUm3l/8OYCiiirjpHOOOMIdIgEkgMkjnlihX3pG8h5AZGT4ZHUkAwb6dr977fe2+nRncRhRI+PDm5lbf5j4VvxCguOKY1k3W3tO8jU9OYsRzAeftf5B5VJFQyHJ6VRbY4vCLq61JZZCLfSdZtFAgurW4RRgRMix9OgXCj9Qp54b4vM830a7ga0usEhG3SUDqYn8cdcb7dCd6kJtPI1zm05ZQBKA3IwdD4qynIZW6g/+3SqOrPKL8Y4FtFFFVkwooooAqIdqGrNbWJVG5ZJWEa467g8xB8MKCQfAgVL6rLtaPNcWq+ASRvxZQP5H8asqWZIhY8RZXV3bd1auw8gv4kA/lmufEGUghQZ5MDmPqAMZPzJqQ61Z5sm2z7SfLJwDj4kUgukF1aIIyMgAZ8yNmBOPHz/psPs6aLlCcY8teu58fUyUZwlLhP02GTg/WEsL6C4eMSpE/MV232IyM+K55h6gdKnXF3GyajOL23iaL6O0LLzY5mMTByzY2BwSvU7Ab+ArpNFnLcvdkep2H49KlNloxKRWibvPKkeQPF2HMfgFB38hXaKZJSlJYWGR1F0W4xi8vKPVI3Hoaorhu2/sniK6sRtDODJEPDp3iAeiqZE/hq9QMVRPbZeCz1yxuQcFY0LeqrK/MPmpYVhmsxaN8Xhpi7tcvitqsQOO+mSI+Hs7s34kAfOqc4muWaYp0VMADw6A5q2O2C0d4ImTH1c+SScAeyxBJ8tqg2o8PreASwyISRuBvnH9R0+VX6ODnRKMOc/NGfVzUL4ynxh/kxbBrFjPpUdpDbvHdoC8kxxgkZPMG5uY5YqcEDGNvW/tLVdW0iIXA5hc2yd4PV0HMR5ENuD6CvN9ppf0eMqn1k0pEaAbFmc8qqo+J/KvUegacLS0ggBz3UUcefPkULn54zVuog4RjGXP8wV6exWSlKPH8yecNU0Vp9MmRvaudLmeFj4tBk/kpDEfuqaX6jxD/aejWtvkG5luY7cjxJXGJMeOeaPJ8yamWgxrJrWtLgFGaFWHgco4YH/NUO7HNIih4gkhmHM8Am7ok49tGC8xHj7BYjy6+WMCScmvA3ttRz4noxRgAeVbUUVaVHCy90/fk/W1d6b7a6CkqfOQ5/4jjoKXqcjNRUk3hAzRRRUgVh2saZLbXFvq9upc247u4QZy0JJPNj05myfDKnopp10HV4L2ES27h0PXzU/ssvVT6VOSKrrXuyuMym402ZrCc7kJvE/oY/AegyP3aqsr6iyuzpH5azVfavrWsaPEZL62guYVwDNE/JuTgcwxkZOBnkA3p30TjL6SQr2d7CSAQzQsyb+TqOnrjFZ3CUeTQpxlwSk00cVafJc2csUMjxSFcqyHBypDBc5BAbGOvjTtUK494plhdLKyQveTKSp2+rX2vaGdubCtjOwxk+FQim3sSk0luM+g9pvJbCK5imkvkPdd0qHmlI6MdvZPgR1zuBvtN9GjuXHeXbKjN0gjAKoPJ3ILO/mQQvhjzgcHZ3cWccV3bzGTUEJkkDHKy8w9qIE75xkZJ3yem2LF0jUVuYVkAKk7MjbNG42ZGHgQf6HoanPp+6Rhn7wtquO1C3JurYjoUkGfVSpx+Bqx6r7tojcWkMyDIimHN02VwRn03AH8VKniaFqzFjJe2guLWWFBuV9nf7S7rv8AEUy8H6DJc2Rms1MrxMUubcH2/ExzRAncFcqV2OYzjPg5aHfAgEHbrWkWpSaHqAvoFL28vszxjp7Ryfgc+0p8DkdDv9CuyUJdUeTBZXGyPTLgQd+S/diKcy/92IZOfPly8vWrS7MeBpYZfpt6oSUArBDsTEG2Z3I27xhtge6M+J2nPD2v2+owia2kWRD1x1U/suvVW9DTpV92sstj0vjyKKdHXVLqXPmFeYu3nUxcaw6qciCNIj5Z3dvwL4+VXf2i8cw6Pbkkhrhge6izuT0DsPBAep8cYFeZLe0kvLmNHJaW5mBZvH223Y+uSSaymov/AF3SBeWRiYbuiMM/tLysM+nMN/QmmDhLQI9VhJEz217CwS4UKGVmTbvREwGCwGG5SBzc22+TNrq6iT2XkjQ+AZ1U+mxNRbiHhqR5lu7Odra6UYWQe0kg8nG4I2G+Dt1BwMZqbnB+BouqU14km4S7N4LCf6RJI9zOMhGcKqx5znu4x0JG2ST8t6k2vavFY20lxM3Kkalj6+Sj1JwAPM1XUXGusxLyyafBOw/3kcwjU+vIxz/L5Uil0K91eVJNWkQQxnmS0hzyZ83bO5xkdT1OCMkG+dq5byUxqa2Swduy+0k+jy3cwxLeTNOfusTy/LJYj0YVGbD6rjNceL/rtd/zJq2FUAAAYA2AG2PQCqn0MfSOMuZdwjvzHy7u3MZ/zAD51RU+qbZdasQSPQVYY0GgCtJnGuwti0js/tAMwQEbD23Jxn+Hf4jwp1pPZe6fvyfralFRjBR4AUUUVIBRRRQCbUrGO5heGVQ0cilGHmCMH5+tVLw3eSaTdnSrwnlyTZzN0kjJPLGT4MOgHgQV/ZzcdRvjvhCLV7bupPYkU80Uo6xv5+qnxXx9CARGcVJYZKMnF5Ryrn3C8/Pyrz45ebA5sdcc3XHpUH4c4qmtLj+z9WHd3C7RzH3Jl6KefzPg3juDhhgzysMouLwzZGSksoK0WMAkjYnc+u2N/kB+AreiokgpJq2npdQSQyDKSKVPpnoR6g4I9QKV0V0HnUxS6Zcta3AIKnKN4OpOzKfI/wCo6ipHbakrKVbDKRgg7gg+BFWRxlwpFqkHJJ7Mi5McoGSh/qp2yP6gVRGr2l1pkvdXKEHflbqrgfaRvEdPUeIBrZXYpLzMdlbj8B5GlvbS99YXL27+QZgPhzDcj0INL5uMtb5eVr4AdMhYgf8AEI+aoeNdPrXCfWGbpVpWKrtQHMs0jTyncu5LEnpkkkkn40t4N0e6vrrmgcwBVJM2D7KtzJlOmWPtAYI6HcYpZwfwFc6myyS80NvkEuRguPKNT1z+10Hr0q9bHSoYEVIkCqiBFAz7q5IyfE5LHJ3yT51TZalsi6utvdkLtOzOxVfrI5JmO5kd3BJO5PsECkUtq3D1zA8MjtYXDiOSJzzd0zZIZT+J9QpBzsas6q24x1EavdQ6fa/WKkqy3Eq7qipkcoboTufnyjzxTGTk9+C2UUltyWRyDyFZooqktEWtaktpbyzv7saFseZHRR6k4A+NQT/4edMaae71CTckmIHzZyJZTj/B/iNNHabrr6ldR6ZZe39YA/L0aToFyPspuWPTIP7NXhwjoCabZRW0e4jX2m/aY7u3zYnbwGB4VsphhZZlull4HiiiirikT2Xun78n62pRXCy90/fk/W1d6AKKKKAKKKKAKKKKAYuL+E7fVoO6uEzjPJINnjJ8Vb8Mjocb1VD31/w24ivla7ss4juEySg8FJJ2P7jH7rECr0rlc26SoySKrowIZWAYMD1BU7EVGUVJYZ2MnF5RDNG1mC9j7y3kWRfHHVT5MvVT6Gl9Q3iXsgMcpudHmNrL17osQh3BIV9yo/dYFT6CmGDtCvNOcQ6vaOp6CVABzYxvjPI/xRgPSs0qGuDTG5PktCimXReLLO9x3FwjMfsE8j/4GwT8qeqpaa5LU0+Arhe2Uc6FJo0kQ9VdQw+OD413oodIhcdmemu2fo/Ln9mSQD8ObA+VLtK4IsLUhoraPmByGfMpB8wXJx8qkNFd65eJHpj4HK4uUjGZHVB+8wX+ZrME6yDKMrjzUhh+Iqu9e7Khe3ss7XLKkh5gnJzMCRuOYtjGem3Q48KZrvstu7Fu+0+55nXcD+5fwOAclWBx0bAqajF95Fyku4muvcITX7kTX0ogP+4iRYhjyZ8nm/iBp60HQoLCLu7eMIvUnqzHzZjuf6eGK6aHcSy20Tzp3cpQd4nTlYbN4nAyMj0NMXEXaFZWIIMomkH+7iw5z5M2eVfmc+lR95+6d91bkrNVZx92hlz9D00mSRzyNLHljvtyQ43LH9odPDfcNZv9V4mYxW0fc22cMQSqfCSbGX+6o/h8atrs97N7bR15x9dcEYaZgBy56rGv2V/EnzxsL66cbyKZ3Z2Q29kXZ1/ZUff3ABu5BjGxEKn7APix+0w28BsMtZFFFaCgKKKKAT2Pun78n62pRXCy90/fk/W1d6AKKKKAKKKKAKwxoJrAoAAzW1FYdgASSABuSdsepNAcry7SCNpJWCIgLMzHAAHUk15+4243ueIZjZWCEW2dyRgyAH+8kY+5GPBep8ckgA4+4rm4hvRY2R/2VW674k5es0n/AIYPujx2PUgCbcN6BFp8IiiG/V3PvO3mf6Dwr5PanakdHHpjvN8Lw82dSIanZJD3IDTyd9vlwF5M+XId8D4j/ThHwzrNkcWl33qDoC/Qf+XICo+RNWbXSPxFeZo7Z1an70srwaRLjgr0cYapbbTQJIQN8wyx5+Eqnkz8q5W/bSvSW0ZSNjyyA/kVFWVnr1/66UjurSOQnnjR/vKrfzFfRfbkYr36/k8fuSU5eJDk7ZrTxguB8BGf+cVlu2Wz8Ibg/ERj/nqQNwzZn/7S2/8A5Rj+S0mv+DbKaJo/o8ScwxzoiqynwZWA6g/j41KPb2mb3g/od9pMjl120xj+7tHb78gX+SmkidoWrXu1nZbHoyxSTY9ef3fxFcOAtYPD+ptaXqoYJGH1pUexnZJlYj3T0YZ23/ZwfR4r0dca5RUo7pkXbLxPP0fZ/r2qf9sm7mM9VeQYI8xDF7PybFTThnsXsbTDXBa7k2Pt+xGCPKMHf4MSPSrNY0AVaklwQbyc7a3WNQqKFVRgKoCgDyAGwFdaKK6cCiiigCsFsVmtH60BysfdP35P1tSik9j7p+/J+tqUUAUUUUAUUUUBqB51tRRQHC/vEt4nllYJGilmY9AAMk1U9lZXPFcjTTySW2lqxWKFDytPyn33PTr47gYwNwWpb2i3DatqMGjQsRGMT3rDwRcMqeh6Hp1eM+BqzLS2SGNY41CIihVUbBQowAB8KAgUnY1pmB3azwuOkiTNzA+Y5sjPyrtbcA3EJAi1KRkH2Z4UnOP/ADAyN+NT2sE1TbRVasWRT+KBACOSaaLnMhiZFY4C+00ayHAHQYZepNdKYeGb0zz6jIfG/mUfCNY0X/KBT9X5/wBpQjDVTjBYSZNATRWKzWHkBRRTbrWsx2YjabKo792X8EJBKl/JTgjPhtUoQlOXTFZYGXtF4Z+n2pKD66LLR+bD7Ufz8PUDzNO3YVxj9NtDaStme3UcpJ3eLop+KHCn05POnYVVHEXPoOsRX0IPdSMWZR0Odpo/LcHmGdgSP2a9P9ntdu9NP4x9V6/M40ekQK2rjZ3STRpJGwZHVXVh0KsAQR8Qa7V6siFFFFAFFFFAFBFFFAJ7L3T9+T9bUopPY+6fvyfralFAFFFFAFFFFAFI9Y1FLS3lnk9yJGdvgoJwPU9KWVXHbfdM1pb2UZAkvbiOL+EEEnH3zHn0NAZ7F9Mc282oXG899I0hO+0YJ5FGegzzEenJ5VY1J7C0WCJIoxhI0VFHkqgKB+ApRQEH4j7NYr+5ed7u9jLY9iOUBFwAPZUqcDxxnzpmn7K9Nt2ja8vLhwXARbi4RAzeCj2VJJ8gc068QWOuXFw6W9xa2ttn2XALylceIZSObr0x8fGmW64OsdHX+0dVuZr2dCCrSt7zjJVYos5LZzgMxAxnYAmgGjs2PsXo/wD3pv5JUh1vWYrKIyzsVXIGwLEk9AAKiPZnqHeT36mNoueb6QqPswWbmYZGP2eTfxyKn1fn/aiUNdPrW2fh3Lv3JLghCdpULbpa3jjwIjXf8HNB7TLdCO9guogfF4xj9WfwFTfNBqn2+l/tP/Z/sdGXROKrS9PLBMGbryEFG9cKwGflmlmt6Wl5byQSe64xnxU9VYeoODWP7Ft+9EvcRd4u4cIoYeuQKX1ROcIzU6crHjjKfxWP0BD+z3U3KSWdx/f2p5D+9H0Rh5gbDPly+dL+O9E+nWMkYGZFHeR+fMoOw+Iyvzpn4rX6HqlneLsJW+jTevNspP45/wCGKnNatRPothqq9urf4NPdfP6M4Mn/AMPnEn0iye0dsvbnKZ6mJySPjytzD0BUVa9ebbic6Br8dwu0Exyw8OSQ4lX+FvbA9Fr0iDncV76i6N1cbI8NETNFFFWgKKKKAKKKKA4WXun78n62reZyAMeYH4neudl7p+/J+tqzedB99P1CgO9FFFAFFFFAFVnrH+2cVWsR3SztnnI/efK/1iPyqyycVW9uFtuKpXkDA3NoqxsR7OR3fsBvM90xx8PMUBZNFYBrNARLjbjCSwZIba0nu7iQZVUVu7UE8uXkAI8CcDwG5UEGmHQuBLi9uFvdbdZZF3itV3ihzv7Q3DHptuDgZLeFl1znmWNSzsFUDJZiAAPMk7CgKl47g+g8QWtwMBb2NoHHm6coDfnCPkakNRLiLWU1zWLYW3t21gWd5twrSMVICeYyi4PjhiNsEy6vFfaLo/8ASunnG/p9PQkjFZArZBWGavhKKSyzpg1iiioAhfa2v/09XHWOeNx8cMv9all5qEUCc80iRr1y7BRv5Z60y9odiZ9NuFHVVEg8f7shz/lBqD8Ldnn9pQpeXF2xWQtlVXL5DMCC7HA3B8DXoNBoY6zTRUpY6G+7L3S/ZhJt7CftR4otL6ONIC0jxuTz8pVeUjDAE4O5CnpjavRHB4kGnWgmBEgt4Q4PXm5Fzn1zVTcFcM29hrhgaFJopYVlt2lVXaORMnAJGM+zIdvJau0PXrNHp4aelV15x5kWsPc3ooorScCiiigCiiigE9l7p+/J+tqzd9B95f1Ciy90/fk/W1I470yvIhGO7kRfLrgg5Py2x4/OgHOiiigCiiigNXqP8V8LQ6kiiQlJIyTHKmzoTjPxU4GR6AjBAIkVFAULxbxhrHD8627zpdIY1ZJJIj7Q3BywIPNkEkFj1G9Oml8R69f26TQy2KI4yCFYkb4IIIbcHIxVysoIwQCD4HequvOzK6tJZH0i9FtHI3MYJFDop8ShIb0Hu526nwjLONiUcZ3GDXrjV7a3ea61YRqoOyQoCx8EX2VyxO35+FN3D3CcmpW8c+p3F1MW9tYnkJUKdlJzkjI32xsRWDw9K+tm21OY3ZigEyj3Y+Ysm3djAxucjAzgZ22qxq81212lbS1RW8S5b8vBHXh8CfT7CO3jEcKLGg6Kox8z5n1O9KlFYFbMa8rnLcpPPqCI6nwLG8jSW001o7HJ7o4UnzIGD1J2zjekw4e1RNk1MEebxKT+YY/nUyeQDqQPiQKyrg9CD8DWv+oXte9iX+ST/VDBFtM4evVmV7jUXkVTnu0RUDejHpj5Z8iKldGKMVmuvla8yx+SS/RIGGUEYO4OxHoagnZfqkUMVxaSyrG1vNKw5zyjuxgEgnbYhifjUo1fiC2s1LTTIuPs5BY+gQbmmXs57O7fU7WS7v4GzPcPLF7Toe7bB3wRlSc49Nwd69H9naZtWNrEXj57nVLpeRw4LkOsakLxFZLSzykLkY752R0Y4PhhyfT2fEnFq1pYWUdvEsUKLHGgwqqMAD4Uor1aWFhEG8vJgVmiiunAooooArUmsmgCgGlnIMQGcGWTIBxn6w7nA3A8j+PnpbAd9Pyt/vIs+yVwckkZPXr4bb5xuSczNytEQAcyuu4YkZkPiGwNs9c/DrXDTGzLcZAH1yeIJ6kDOD6DHTrQEgooooAooooAooooAooooCD8ZdnK6jdLdJdT2sojERMW2VBJHQg+O+/gPKmL/wCUlz/+ZvP8/wD6tWo5wCc49T4VWl5q+q3BZ7C5smh5mVGaJ15gpKkqeZwy5Bww2OMjYiqrIVveaX5o6k3wck7I5D7+rXzfBiP5ua3HYzA397fX7/8AFX+qGkw1XiKPw0+X/GM/mtO2n8aaiu13pZwBkvBPC3+RmGP8VcjGlcJfQ70S8BHcdi2mpFIQszNyMQWkOxwcHAAzvUY7MuzGx1PTIriYSiUtIGKPyg8rsBsQcbYp813ttsfo0ohWZpijqqlVADEYBZwxGM77Z6Up4B1y20jh2CaR+8UczN3Q5sO7Fu7O4CuAyjBI3q4ibN2KWf2bm+X0Eqf+nQvYnZH37i9kHk0qY/KOkNr25RTOVhsbqXAJ9nlZsDxKDO248fGnS17aNPJ5Z1uLZvESxH/kLH8qj0xzwBh7Quyuys9LnmtIm76ILJzs7MeVWHPsTy+7k9PCrT4c1MXlnBcL0liR8eRZQSvyOR8qjl/x5pd3azILyAiSJ1wx5CeZSMcrgHxrh2HyltDt852MoGfLvX/1x8qkCeUUUUAUUUUAUUUUAUUUUAzTj2ocnA75x8+8JHh6f9da5WTfXXAOTiaPrjx6AeXz/KlBiZmQqDhZXJI5fGRgcnO22egOdxtXPTbWQSTF0Ch5FYHCbgE+RJOwU5OD7WwGKAeqKKKAKKKKAKKKKAKKwTWaAqnjLUptW1J9MiZo7SAK126nBlLAEQg/snIH+LyGXufUbazVY2kihVEGFJChUGy/AbYGeuKYuKtJvNM1Oa/tLdru3uVTvok/vEZABzKoBJG2dgfeYHGxppfjqDEyzWF9iUguphHgqrgnnBx7IrPbGTfkaK5RS8yXJrwdwkcMzOV5wGQxDk/bLPjxwOX3skZAG9RvjPUpbrTJyiiKMyiGQl8yIqyrHMWVQVwG5gQGI5d874rie1TT+cO8VwkgUrlol5gCQSuQ52yAflWw7VLFhypDdSZzssSHOeuRz1WoST4JuSa5JjpWjw2kIhhjVYwMYwDzeZY/aJ8Saq2fhaIcQLaD/srD6UYMnk5gjbcucYyP8Jx0qTR8aXMwCWOlXTnopkXukXy3AK46bcwrlH2YajKTqD3SR6jzhlTrEqcpXuiwB3xttkYBznPMJ1wnuQnOOxni7QktrqxubOMRzfSY4mWIBBJG+ebmUDGygjm8mOegw/ycQQSqBJDIwLmHeMSgyrnniAGSSMN7WOX2Tv4U0nVtag/vtJErDI54ZVwfgBzkZxXFuKtRYjOhXBKnKksdjgrkEw7HBIz5E1F1z70SU49zN73QNM1SGSK3jijlZCySLCYiCCNwSq8wVsK4GeXODg1J+x/W2ubDupEWOW0c27hAFU8nRgo2HkceIJ8aii32ruV7jRxEwD8peVOVTIQzMR7Pjv18TU37NOFH0y1cTuJLieRppmHTmbHsjYZx1zjqT4Yq6uMlyVWOL4JdRRRVpUFFYzWaAKKKKAKKKKAhssAeaXOTh32HiSzn+mMbZJAzWto/0e5jK55XPKRvnc8pGDvscGnMaM7u0iyBcvIMcvNtztsQdiK7WOhskwkkkD8o2HLy48sDoAMnYV8RaW3ryo4fVnO3GfjnjuIYHuiiivtkz//Z"/>
          <p:cNvSpPr>
            <a:spLocks noChangeAspect="1" noChangeArrowheads="1"/>
          </p:cNvSpPr>
          <p:nvPr/>
        </p:nvSpPr>
        <p:spPr bwMode="auto">
          <a:xfrm>
            <a:off x="152400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00FFFF"/>
              </a:solidFill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696"/>
            <a:ext cx="4137944" cy="297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://fukraparty.com/images/slides/slid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72" y="2017457"/>
            <a:ext cx="582258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533400" y="4114800"/>
            <a:ext cx="654050" cy="7080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5603" name="TextBox 22"/>
          <p:cNvSpPr txBox="1">
            <a:spLocks noChangeArrowheads="1"/>
          </p:cNvSpPr>
          <p:nvPr/>
        </p:nvSpPr>
        <p:spPr bwMode="auto">
          <a:xfrm>
            <a:off x="1455738" y="4114800"/>
            <a:ext cx="5564187" cy="7080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 smtClean="0">
                <a:solidFill>
                  <a:srgbClr val="000000"/>
                </a:solidFill>
              </a:rPr>
              <a:t>Les </a:t>
            </a:r>
            <a:r>
              <a:rPr lang="en-GB" altLang="en-US" sz="4000" dirty="0" err="1" smtClean="0">
                <a:solidFill>
                  <a:srgbClr val="000000"/>
                </a:solidFill>
              </a:rPr>
              <a:t>infos</a:t>
            </a:r>
            <a:endParaRPr lang="en-GB" altLang="en-US" sz="4000" dirty="0">
              <a:solidFill>
                <a:srgbClr val="000000"/>
              </a:solidFill>
            </a:endParaRPr>
          </a:p>
        </p:txBody>
      </p:sp>
      <p:sp>
        <p:nvSpPr>
          <p:cNvPr id="25604" name="AutoShape 2" descr="data:image/jpeg;base64,/9j/4AAQSkZJRgABAQAAAQABAAD/2wCEAAkGBxETERIRExQVFRUWFxgYFxcWFRYSFhgXGBgWGBUbFRgdHygiGhonGxkVIjEhJykrLjIuGB8zODMsQystLisBCgoKDg0OGxAQGywkICYwLDQyLS8sLyw0Ly8sLCwsLCwsNCwsLCw0LCwsLCwsLC8sLCwsLCwsLCwsLCwsLCwsLP/AABEIAQ0AuwMBEQACEQEDEQH/xAAcAAEAAQUBAQAAAAAAAAAAAAAABwEDBAUGCAL/xABDEAACAQMBBQYEAgcFBwUAAAABAgADBBESBSExQVEGBxNhcYEUIjKRQqEVI1JygpLBM2KTscIIY4Oi0dLwFyRUc7L/xAAaAQEAAgMBAAAAAAAAAAAAAAAAAwUBAgQG/8QAMxEBAAICAAQCCAUEAwEAAAAAAAECAxEEEiExQVEFEyIyYXGBkRRCocHwUrHR4SMzQxX/2gAMAwEAAhEDEQA/AJxgICAgICAgICAgICAgICAgICAgICAgICAgICAgICAgICAgICAgICAgICAgICAgICAgICAgICBYvb2lRRqlV0povFnYIo9Sd0DhL3ve2eHNO2S5vGHH4eiWA92xkeYBmtrRXvOmYrNu0La95tc7/wBFXmPVAf5TIvxOL+qEv4fL/TLLsu9WwLBLhLizYnA+Josik+TjIx5nElretvdnaO1LV7xp21rcpURalN1dGGVZGDqw5FWG4ibNV2AgICAgICAgICAgICAgICAgIHKdtO21OyK0KaG4vKo/VW6Hfj9uqfwJx3njg9CRra0Vjdp6Nq1m06hw7dnat24uNp1fiKnFaK5S2peSJ+I+Z4888ZT5/SNrdMfSPNa4eArHW/WXQ29BKahEVUUcFUBVHoBulda02nczt31rFY1ELk1ZfFeirqUdQyncVYBlPqDuM2raazuJYmsWjUua/RNzs9zc7LbAzqq2bEmjV66M/Q+OnQehtOG9IT7uX7/5VvEcD+bH9ki9i+19vtGialLKuh01aLf2lJ+jDmNxw3PHIggW6rdDAQEBAQEBAQEBAQEBAQEBA57t72kGz7Grc41OMJSX9qq+5B5gb2PkpgcF2S2I9JWuLhjUvK/z1qjYLAngg6KNwwN27oAB5/jOJnLbUdo/m15wvDxjrue8uhnE6yAgIFIHG9p6FawuF2xZj5k3XNIblq0iRknHtk+Qbkc2/AcV/wCdvp/hWcdw/wD6V+qYdhbWpXdvSuaJ1U6q6lPMciD0YEEEdQZbKtnwEBAQEBAQEBAQEBAQEBAizvaq+LtDZFl+HxHuHHXwxlPyFQe8g4m/JitPwTcPXmy1htZ5l6FWBrf0pquPh6S6ym+s/BKeRlVz+Kod3y8hknkDP6nVOe068vj/AKRet3flr9fh/tsZAlVgIHzUQMCpAIIIIO8EHcQfKZiZidwxMbjUtZ3QM1rcX2ymJKIRcW+ST+qqfKwHkDoHrqPOem4fL63HFnn8+L1d5qlKTISAgICAgICAgICAgICAgRR2r39pKQP4LDK+pquDj2J+04fSMzGH6w7OBj/l+jI2ttbwApam7BnRBpKZLOwVQFLAk5P2BMp8WH1naVtky8neGxkCVpaPZmiu7XXK6i+jxnVCzHUxYKRqyeuZ1W4q8+EfZzxw1Y8Z+7dTldCsBApAjftxct+kAbetVo1KdDw6r0nKHDtqVMjfwyx9Vlpw2W2HDvzno4cnD1z5deUdWDs7tLta2YNRvalQc6dyTXVvLLZI9ses6acdH5oR5PRk/kn7pO7E961C6dba7UWtycABj+qqE7h4bngSfwnyAJndW9bRusq2+O1J1aNJGmzQgICAgICAgICAgICBE/fDYVKN5s/atIBtLC2qJqCswctoCg7jnVUHkdJ6kRZ6RfHNZS4bzTJEwrXa5dkb4SkWTJQ1LjGkkYJGmm2Djdu6mUMRjrExzz18oXUze0xPJH1llo7qRUr1EXOECLnRqdgB8x3uxOANw4ndI5iJ9mkfVvuY63lnyFK+XcAEkgAcSTgD1MzETPSGJmI6y1h7R2fEV6ZHVW1j7rkSb8Nl/pRfiMfmovaWzKM6V6ThdOdLqzDUwUfLnPEiZ/DZd6muj8Rj1uJWu1e31tKWdzVnytKn+03Mn+4vEn/rHD4fWTue0d5M2XljUd57I0ooRks2p2JZ2PFnbexMny357fDwS4cXq668fH5vpXBzjlx8ppNZhLFonstXlolVdLjPQ8weoM3xZbY53CPNhplrqyRe6jt9UFRNmXz6mO62rt+Mcqbn9roTx4dM3OLLXJXcPPZ8FsNuWUwyVCQEBAQEBAQEBAQEDlO8js/WvLRFoaTWoVqdxSDnSrNTJ+UnllWb3xw4zW1eaJhms6mJcM/aupTrJbXFjc0q7glUzRKvjj4dRnUN7SmyejrU680aW+Pj4t05Z2zaNnVr1qdeunhrSyaVHUHbWQQalUr8uQpIVRnGSc7xjmteuOs0pO5nvP7Qnilr2i141rtH+WxvLoJgAFnbciDixHH0Ubssdw9wDFSnN8vNLe/L82MmygxD18VXzkAjNKn08NDuyP2zlvMDAG85tRy06R+s/NrGLfW/WWxEh2l1Die1da1pXS16gWvXRf1Fuqqult2ald9544xncMbgTvlhgm84uXtHjM/2hw5a19buOs+EfvLk6tSpVqNXrtrqtuJG5UXklMclH3PEzGTJGuSkarH83Lrw4OWee/W0/wA1CsidCxcUCfmU6XHA8iOjDmP8uUlx5Ij2bdY/nZDkxzPtV6W/nSS1uNYII0su5l6H+oPIzGTHydusT2ZxZeeNT0mO8KX1t4i4BKsDqRhuKsOBB5TbBlnHbbXiMEZacvj4J+7tu03x9jTqt/bJ+qrjpVTGT/EMN745S7idxuHm5iYnUupmWCAgICAgICAgICAgaDtf2QtNo0hTuUJK5NOoh01KZPEo3sNxBBwN24QOLbsDte3GLS/p10H0pdo2QOniLkn8py5ODw36zH2dNOLy06RLHNptykSzbOo12IAL0blae4ZxgVN+OO7znPb0dExqLTpPXj5idzXq0+2u29xbVVoVbB0rMuoI1emflyRqOkHA3Hj0kFvR0Vjdr9Pknpx1rzy1r1ay/wC1N3VGNQpA8qQ+b01nf7gKZzxFKz7Mb+bujFa0e1P2aOnTAzgcTkniSeZYneT5mZte1u6SmOtI1WH3NW5AQMS7GlkqjqEbzVjgfZiPuZPinmrNJ+cObNHJaMkfKflLLkDpdZ3NXjU9q1qAP6uvb6yP95SYAEfws33lvwd+bHryUPpDHy5dx4pznW4SAgICAgICAgICAgICBZvbpKVN6rnCIrOx6KoJY/YQPMRvXua1a9q/2lw5frpThTQeQUKPYSp4zLzX5fCF76PwxXHzT3n+zAv7krUDLrKpjxiAWRVY4QueCnPDrNsGCb4p3Hya8TxMY81dT82znCsSAgIGNtH+yf03euRj85Lg/wCyEHE/9UskyJOxf0jcW9zSubZsVaClwCMhlJAZWHMFdW77Y4yw4O8Ur18ZVfH45yW6eEb/AFek+y23qV9aUbul9NRckcSrDc6nzBBEslO20BAQEBAQEBAQEBAQEDiO+W+alsi5CnDVdFEelR1Dj+TVMTOo2zEbnSFUQKABwAA9hKCZ5rbeprEVrrySh3Q9naFfY1U1l1C+eqameOlWamgB5adJYdCZfUryxEPMZLc1ptPijK62dVtLitY1t70ThWxjxKR303Htj0O6VfGYeW3NHaVzwGfnpyT3j+yk41gQEDFu/mZKfUhm8lU5/NtI+8nxezE3+n3c+b2rVpHzn5R/tlSB0MK2OqtWbkuhB7AsfzadGT2cVY+cuXF7Wa8+Wod33KbY+Gvauz2OKVwDVojkKqD9Yo9UGf8AhjrLLhsvrKde8KjjMPqsnTtKcZ0OQgICAgICAgICAgICBG/fyhOzqJHBbuiW/dxUH+ZWaZPdn5N8Xv1+cIoIlBHSXqJ6wlvuL2nTqbLS3DDxbZ6iVF5jVUd1OOhDYz1U9J6GJ3G3lbRqdSxe+zs2XoptGkuatqD4gHF7cnL5/cOWHkWmmXHF6zWUmHLOK8WhG2y9k3Nxbtd0fDdAWC0wT4rBThj0Dcwh4jG/eJU3pjpaKWmYnz8FzXicl/brETXy8Ws/SVHgXCkbirZVgehB35mJ4bJHglji8Mx7yvxZbdTUt/eYFEHud59hHqYr78/TvLPr5t0xxv4z0hk22zK4pPcClUdACz1fkUELnJUFgSoGcaQefGbWjnmK7iPKEVckY9zqZ85/nhCjuACx4AZPoJz1rMzp12tEV5liwolU3/UxLN+828/bcPaSZ781unaOiLh6clOvees/V91btqD0bpPrt6iVRyyARqX0IzmTcHflya80HpDHzYt+T1Db1ldFdTlWAYHqCMj8pbqFcgICAgICAgICAgICBzneHsI3uzrm2X62XVT5frEIdB5ZK494HnrZ914iZO5huZTuIYcQRKPPinHfT0nDZoy0ifHxVFsVqeNSqVaNXhrpOabe5HtN8XFXpGu8I83BY8s83aW0uu1W2GoPbNd+JTqDSxZVSqE/EFqAZyRkZOeM668dWe8acN/Rt492dtvsLtNa2tIUqdnWQDedDUXLHmWYupJ88Svy09bbmm8fq7MdbYq6in6ww+1XaYXK0xToVgUYklzSUYKkbsOeeJnHirWJibx+rPNfm3yT+jN2H2Pq1NFS4ZFpkBvDpkszAgEB3IGkdQAT5iaXyY8c6r1n4totkyR16R8O7abetNoXINvSSjb2/wBLNUbU7oNwComQqHpnJHTeIxWw09q0zNv7fdHeMtp5axEQ53bHY+7pUjVD0qyp8zoqtTcqu86MlgTuzjdnGJJiyYbW1G4me22cls0Ru2pjx006MCARwIyPQyK0anUu2J3G4fNxT1Iy9QR9xNsduW0S1yV5qTHwTv3U33jbHsX/AGaXh/4RNL/RL95Z1kBAQEBAQEBAQEBA0ez+1dpWvK9gj5r0AC6kYBG7Ok89OVB9YG8gQ53n93dUVX2ls9dZbLXFuv4zxZ6YHFuJIG/O8ZyRIsuKuSupTYM9sNuaqO7O8WoDjcRuZTuZT0IlPlw2xzqV/g4imaN1+zIkScgCIglKWwK+u2oN1ppn1AAYfcGQ5o1eXPj92GfIm7nu2e30t6D0wQa9RStKmN7ZYEamHJRxyek6uGwza3NPux4ufPk1HJXvKPKNPSqqOQA+wxN725rTLrpXlrEPuatku9xdTOylX9itWX/n1f6p6GvaHlb+9KQplqQEBAQEBAQEBA5DvN2ltGhaeJYIGfV+tbSrtTpBWJdEYgE5A459OYCNNmbOHwCbTo3NVL/Xc3KVGpU1rV9Q01V8AuQ6nSMYO7O4b8Tzs+ks9PSE45runsxOpmYifPevj1hNyRybSH2FWvf2dve3tUuaikihTIp0MBmUFwu+oSACVclQT9IxPRIXaEqi8lVR5KAB+QAEDke0fYLZu0gK5UpUYZW4oHw3YHgScYcEAYJB3cDMTET3ZiZidw4HaPc5tBDm2vadVeS11KHHTUA2T9pDbhsVvB0U4zNX8yPKlzcJUrUXFJmpVGpsVLaSyHDaTjeMjjIZ4GnhMumvpLJHeIU+OrfsJ/M3/bNfwFfNn/6d/wCmG52V2vvKFLwkFHGokFldyNW8gYYfiyfeZtwGO07mZRfj8kb1EPi77V39Tc1cqOlJVpf829h/NJKcFhr+X7or8Xlt4tKoILMGbU31MTrY+pbJMmtipaNTCOmfJSd1lcF5VXo4/lb78D9hOa/A0n3ejsx+kske/G2Z8YvhtUHBQcjgQQOBHWcHqbRkikrSOIpbFOSvZPHdPss2+ybRT9VRPGbkc1SXGfMKVHtLyOjzczuduvhggICAgICAgICBgbe2Wt1bVrZ2ZFqoyMyEBgGGDjIIgcbY91Wz6dJ/iy90QgQVKpKeFSpj5FpBCNAA3kjic9TNKY603yx36/U2yO6vbGzXt/g7BqumjltNZSH01HZtQOMFdWRu95uM4bKuL6qKl4ppWyNmnaZDGoQfle7KkgjmKQJHAtkjADf/AB4NbwFGoquqoeSA/QD1Zt5A6Ak43ZDWduu0AsbC4uT9SrimOtVvlpjH7xBPkDA8yW1MqoBOTxYneSx3nJ574F2AgICAgY9a3d2WnT+qsyUsdSzALjz5ehmlqRaYmfBvXJasTWO0vXVGkFVVG4KAAPIDAm7R9wEBAQEBAQEBAQECLO/S2qmnZ1PEU0TVFJrZ3qUkrPU+gsyEblCsd5AGJHl3yTqdfqzDitvbUtGuLEbLuatvWV6doxpGqB4KudLBDurJqBO99+7IOcip9E4+Mx2v+I7W9qJ+M94ny+WtN8k1ns6bbPeXeG7rtZtQq2dvUpUnKo1Z2FRTqrAKRqVWDfSQDgdcy0vxFKZIpbpvevLp+/VpEbhIHYa/s61sXtKprDW3i1HBWq9bcXNUEAhvp3YAA0hcAACZhEPfD2n+MvRaUzmhaMdWOD3HA+yDK+uqBxUBAQEBAQOw7nti/E7UFUjNOzXxD08V8rSB9AGb1WB6FgICAgICAgICAgICBh7V2Vb3KeFcUkqpkNpqKHGoZwQDwO87/MwLVPYVqtH4dKNNKWl1CIoQAPkPpxwzqOSOsCH9gdntt0LZrCnaFUzUL1jd+Exyw8L4aorZQADOCpB35xnBq+I9F0z8RGe89Y1qNRMfHcT3/ZvF9RpvLfxdhbBrNVK/FVKj6cNrLVqxwhZiBrZVGo/umWcRro0Q1bUtKgE5PFid5LHeSTMi7A+HfBA6/wBBkn/zrA+swKwEC1c1giljy/M8oHoXuj7OGz2dT8RcVq5NarniC/0KemE07uuYHawEBAQEBAQEBAQEBAQEBAg/v52oXvLSzB+WlTNdxyLuSiZ8wFJ/jgR1AQLFUfOpB34Ix5bskfYfeBeECsBA6zup7J/H3nxFQZtbVgTnhUrjBVfMDcT7D8UD0TAQEBAQEBAQEBAQEBAQEBA80d49wX2zfsT9LUkHkFpKDj3yfeBoYCBYobyzeeB6Lu/zz+UC/AQLths6tdV6VpQGatU4B5Iv43boAMmB6c7M7Co2VrStaI+SmuMnizcWZvMnJgbSAgICAgICAgICAgICAgICB5i7eLja+0R/vVP3RSIGngW6z6VZugJ+wgVoppUDoAIH3A+KtQKCx4AZgTh3M9kPhrf42sv/ALi5UEZG+nROCieRO5j/AAjlAkiAgICAgICAgICAgICAgICAgece9218LblY8q9KlUHsvh7v8NoHMQLN4fkb0MC6DArAytg7PFzfWVqRlalZNY45podVQH+EGB6qAgVgICAgICAgICAgICAgICAgIEM/7Q+yyBZX6jcjGjUOM/K3zJnyGKg9WECL4HzVTKkdQR9xAtWD5pofLHuN39IGRA7juM2V42069yRlbakFXyqVcgEfwiqPeBPsBAQEBAQEBAQEBAQEBAQEBAQNL2x2Et9ZXFo2B4iHST+Fx81NvZgvtmB5dttQ1U6gK1KbFHU8QynBB+35GBfgYlluNROjZHo28f1gZcCX/wDZ9UfDXp5/FHJ8hTTH+Z+8CVoCAgICAgICAgICAgICAgICAgIEFd+PZY29ddqUlPh1SEuAM/K/BH8gQAPUf3oEfKcjI4QMcjFUH9pce6nI/In7QMmBLH+z5cDTtClzWrTf+dCP9ECXYCAgICAgICAgICAgICAgICAgIGNtKwp16VShVUPTqKVZTzB4+h84HmLtT2bq7MuzaVMtSbLW9Ujc6Z4E8NQ4EdfIiBrKy8D0Of6H8iYFyB3Xcbf+HtOvQO4V7fUPN6TDA/lZ/tAnuAgICAgICAgICAgICAgICAgUZsAk8oHnDb/eRtG8qO9Gu9tb5IppSwr6QSAzv9Wo9Acf1DAtO121qX0X9f8A4hWv/wDsGB8do+1W0L23Ftc1KNVQwYOaKpUUjmpXAGRuO7nA1FJCFwx1efDI8/OBWk2R5jcf/PTB94GRs7aNS1uaF7SGXoPq08NSEYqL7qWHvA9P7A23QvKCXNBw9Nx7qeasOTDmIGxgICAgICAgICAgICAgICAgUIgeaO3PY6vsus50M1mzE0qqjUEDHdTq9CM4B58uYAc4l1TPB1+4EAajH6VGOpOPtjMCoVuZA9B/U/8ASB8iiQ2VO4/UDk56HPWBeJxA7nuEuKn6SuUplvANAtUAyafi60CHoGwX9cNAn2AgICAgICAgICAgICAgICAgfNSmrAqwBBGCCMgjmCOYgRx2/wC7Cyq2Vy1pa00udIanoBXJVgzKqAhcsoZRu5wIMtKwZeGCNxXmCOUC/AtlyXWmitUqOcJTQFnYnhgCBLfYfuiX5bjaYDvxW2B/V0//ALCD87eX08fq5BK1lZUqKCnSppTQcFRQij0A3QMiAgICAgICAgICAgICAgICAgICBwvarursL2sbg+JQqt9bUGVPE83BBGrzGCeeYGl/9DbL/wCVe/4lP/sgdf2U7DWGz8tQpfrCMGrUPiVSOfzH6R5KAIHSwEBAQEBAQEBAQEBAQEBAQEBAQEBAQEBAQEBAQEBAQEBAQEBAQEBAQEBAQEBAQEBAQEBAQEBAQEBAQEBAQEBAQEBAQEBAQEBAQEBAQEBAQEBAQP/Z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25605" name="AutoShape 4" descr="data:image/jpeg;base64,/9j/4AAQSkZJRgABAQAAAQABAAD/2wCEAAkGBxETERIRExQVFRUWFxgYFxcWFRYSFhgXGBgWGBUbFRgdHygiGhonGxkVIjEhJykrLjIuGB8zODMsQystLisBCgoKDg0OGxAQGywkICYwLDQyLS8sLyw0Ly8sLCwsLCwsNCwsLCw0LCwsLCwsLC8sLCwsLCwsLCwsLCwsLCwsLP/AABEIAQ0AuwMBEQACEQEDEQH/xAAcAAEAAQUBAQAAAAAAAAAAAAAABwEDBAUGCAL/xABDEAACAQMBBQYEAgcFBwUAAAABAgADBBESBSExQVEGBxNhcYEUIjKRQqEVI1JygpLBM2KTscIIY4Oi0dLwFyRUc7L/xAAaAQEAAgMBAAAAAAAAAAAAAAAAAwUBAgQG/8QAMxEBAAICAAQCCAUEAwEAAAAAAAECAxEEEiExQVEFEyIyYXGBkRRCocHwUrHR4SMzQxX/2gAMAwEAAhEDEQA/AJxgICAgICAgICAgICAgICAgICAgICAgICAgICAgICAgICAgICAgICAgICAgICAgICAgICAgICBYvb2lRRqlV0povFnYIo9Sd0DhL3ve2eHNO2S5vGHH4eiWA92xkeYBmtrRXvOmYrNu0La95tc7/wBFXmPVAf5TIvxOL+qEv4fL/TLLsu9WwLBLhLizYnA+Josik+TjIx5nElretvdnaO1LV7xp21rcpURalN1dGGVZGDqw5FWG4ibNV2AgICAgICAgICAgICAgICAgIHKdtO21OyK0KaG4vKo/VW6Hfj9uqfwJx3njg9CRra0Vjdp6Nq1m06hw7dnat24uNp1fiKnFaK5S2peSJ+I+Z4888ZT5/SNrdMfSPNa4eArHW/WXQ29BKahEVUUcFUBVHoBulda02nczt31rFY1ELk1ZfFeirqUdQyncVYBlPqDuM2raazuJYmsWjUua/RNzs9zc7LbAzqq2bEmjV66M/Q+OnQehtOG9IT7uX7/5VvEcD+bH9ki9i+19vtGialLKuh01aLf2lJ+jDmNxw3PHIggW6rdDAQEBAQEBAQEBAQEBAQEBA57t72kGz7Grc41OMJSX9qq+5B5gb2PkpgcF2S2I9JWuLhjUvK/z1qjYLAngg6KNwwN27oAB5/jOJnLbUdo/m15wvDxjrue8uhnE6yAgIFIHG9p6FawuF2xZj5k3XNIblq0iRknHtk+Qbkc2/AcV/wCdvp/hWcdw/wD6V+qYdhbWpXdvSuaJ1U6q6lPMciD0YEEEdQZbKtnwEBAQEBAQEBAQEBAQEBAizvaq+LtDZFl+HxHuHHXwxlPyFQe8g4m/JitPwTcPXmy1htZ5l6FWBrf0pquPh6S6ym+s/BKeRlVz+Kod3y8hknkDP6nVOe068vj/AKRet3flr9fh/tsZAlVgIHzUQMCpAIIIIO8EHcQfKZiZidwxMbjUtZ3QM1rcX2ymJKIRcW+ST+qqfKwHkDoHrqPOem4fL63HFnn8+L1d5qlKTISAgICAgICAgICAgICAgRR2r39pKQP4LDK+pquDj2J+04fSMzGH6w7OBj/l+jI2ttbwApam7BnRBpKZLOwVQFLAk5P2BMp8WH1naVtky8neGxkCVpaPZmiu7XXK6i+jxnVCzHUxYKRqyeuZ1W4q8+EfZzxw1Y8Z+7dTldCsBApAjftxct+kAbetVo1KdDw6r0nKHDtqVMjfwyx9Vlpw2W2HDvzno4cnD1z5deUdWDs7tLta2YNRvalQc6dyTXVvLLZI9ses6acdH5oR5PRk/kn7pO7E961C6dba7UWtycABj+qqE7h4bngSfwnyAJndW9bRusq2+O1J1aNJGmzQgICAgICAgICAgICBE/fDYVKN5s/atIBtLC2qJqCswctoCg7jnVUHkdJ6kRZ6RfHNZS4bzTJEwrXa5dkb4SkWTJQ1LjGkkYJGmm2Djdu6mUMRjrExzz18oXUze0xPJH1llo7qRUr1EXOECLnRqdgB8x3uxOANw4ndI5iJ9mkfVvuY63lnyFK+XcAEkgAcSTgD1MzETPSGJmI6y1h7R2fEV6ZHVW1j7rkSb8Nl/pRfiMfmovaWzKM6V6ThdOdLqzDUwUfLnPEiZ/DZd6muj8Rj1uJWu1e31tKWdzVnytKn+03Mn+4vEn/rHD4fWTue0d5M2XljUd57I0ooRks2p2JZ2PFnbexMny357fDwS4cXq668fH5vpXBzjlx8ppNZhLFonstXlolVdLjPQ8weoM3xZbY53CPNhplrqyRe6jt9UFRNmXz6mO62rt+Mcqbn9roTx4dM3OLLXJXcPPZ8FsNuWUwyVCQEBAQEBAQEBAQEDlO8js/WvLRFoaTWoVqdxSDnSrNTJ+UnllWb3xw4zW1eaJhms6mJcM/aupTrJbXFjc0q7glUzRKvjj4dRnUN7SmyejrU680aW+Pj4t05Z2zaNnVr1qdeunhrSyaVHUHbWQQalUr8uQpIVRnGSc7xjmteuOs0pO5nvP7Qnilr2i141rtH+WxvLoJgAFnbciDixHH0Ubssdw9wDFSnN8vNLe/L82MmygxD18VXzkAjNKn08NDuyP2zlvMDAG85tRy06R+s/NrGLfW/WWxEh2l1Die1da1pXS16gWvXRf1Fuqqult2ald9544xncMbgTvlhgm84uXtHjM/2hw5a19buOs+EfvLk6tSpVqNXrtrqtuJG5UXklMclH3PEzGTJGuSkarH83Lrw4OWee/W0/wA1CsidCxcUCfmU6XHA8iOjDmP8uUlx5Ij2bdY/nZDkxzPtV6W/nSS1uNYII0su5l6H+oPIzGTHydusT2ZxZeeNT0mO8KX1t4i4BKsDqRhuKsOBB5TbBlnHbbXiMEZacvj4J+7tu03x9jTqt/bJ+qrjpVTGT/EMN745S7idxuHm5iYnUupmWCAgICAgICAgICAgaDtf2QtNo0hTuUJK5NOoh01KZPEo3sNxBBwN24QOLbsDte3GLS/p10H0pdo2QOniLkn8py5ODw36zH2dNOLy06RLHNptykSzbOo12IAL0blae4ZxgVN+OO7znPb0dExqLTpPXj5idzXq0+2u29xbVVoVbB0rMuoI1emflyRqOkHA3Hj0kFvR0Vjdr9Pknpx1rzy1r1ay/wC1N3VGNQpA8qQ+b01nf7gKZzxFKz7Mb+bujFa0e1P2aOnTAzgcTkniSeZYneT5mZte1u6SmOtI1WH3NW5AQMS7GlkqjqEbzVjgfZiPuZPinmrNJ+cObNHJaMkfKflLLkDpdZ3NXjU9q1qAP6uvb6yP95SYAEfws33lvwd+bHryUPpDHy5dx4pznW4SAgICAgICAgICAgICBZvbpKVN6rnCIrOx6KoJY/YQPMRvXua1a9q/2lw5frpThTQeQUKPYSp4zLzX5fCF76PwxXHzT3n+zAv7krUDLrKpjxiAWRVY4QueCnPDrNsGCb4p3Hya8TxMY81dT82znCsSAgIGNtH+yf03euRj85Lg/wCyEHE/9UskyJOxf0jcW9zSubZsVaClwCMhlJAZWHMFdW77Y4yw4O8Ur18ZVfH45yW6eEb/AFek+y23qV9aUbul9NRckcSrDc6nzBBEslO20BAQEBAQEBAQEBAQEDiO+W+alsi5CnDVdFEelR1Dj+TVMTOo2zEbnSFUQKABwAA9hKCZ5rbeprEVrrySh3Q9naFfY1U1l1C+eqameOlWamgB5adJYdCZfUryxEPMZLc1ptPijK62dVtLitY1t70ThWxjxKR303Htj0O6VfGYeW3NHaVzwGfnpyT3j+yk41gQEDFu/mZKfUhm8lU5/NtI+8nxezE3+n3c+b2rVpHzn5R/tlSB0MK2OqtWbkuhB7AsfzadGT2cVY+cuXF7Wa8+Wod33KbY+Gvauz2OKVwDVojkKqD9Yo9UGf8AhjrLLhsvrKde8KjjMPqsnTtKcZ0OQgICAgICAgICAgICBG/fyhOzqJHBbuiW/dxUH+ZWaZPdn5N8Xv1+cIoIlBHSXqJ6wlvuL2nTqbLS3DDxbZ6iVF5jVUd1OOhDYz1U9J6GJ3G3lbRqdSxe+zs2XoptGkuatqD4gHF7cnL5/cOWHkWmmXHF6zWUmHLOK8WhG2y9k3Nxbtd0fDdAWC0wT4rBThj0Dcwh4jG/eJU3pjpaKWmYnz8FzXicl/brETXy8Ws/SVHgXCkbirZVgehB35mJ4bJHglji8Mx7yvxZbdTUt/eYFEHud59hHqYr78/TvLPr5t0xxv4z0hk22zK4pPcClUdACz1fkUELnJUFgSoGcaQefGbWjnmK7iPKEVckY9zqZ85/nhCjuACx4AZPoJz1rMzp12tEV5liwolU3/UxLN+828/bcPaSZ781unaOiLh6clOvees/V91btqD0bpPrt6iVRyyARqX0IzmTcHflya80HpDHzYt+T1Db1ldFdTlWAYHqCMj8pbqFcgICAgICAgICAgICBzneHsI3uzrm2X62XVT5frEIdB5ZK494HnrZ914iZO5huZTuIYcQRKPPinHfT0nDZoy0ifHxVFsVqeNSqVaNXhrpOabe5HtN8XFXpGu8I83BY8s83aW0uu1W2GoPbNd+JTqDSxZVSqE/EFqAZyRkZOeM668dWe8acN/Rt492dtvsLtNa2tIUqdnWQDedDUXLHmWYupJ88Svy09bbmm8fq7MdbYq6in6ww+1XaYXK0xToVgUYklzSUYKkbsOeeJnHirWJibx+rPNfm3yT+jN2H2Pq1NFS4ZFpkBvDpkszAgEB3IGkdQAT5iaXyY8c6r1n4totkyR16R8O7abetNoXINvSSjb2/wBLNUbU7oNwComQqHpnJHTeIxWw09q0zNv7fdHeMtp5axEQ53bHY+7pUjVD0qyp8zoqtTcqu86MlgTuzjdnGJJiyYbW1G4me22cls0Ru2pjx006MCARwIyPQyK0anUu2J3G4fNxT1Iy9QR9xNsduW0S1yV5qTHwTv3U33jbHsX/AGaXh/4RNL/RL95Z1kBAQEBAQEBAQEBA0ez+1dpWvK9gj5r0AC6kYBG7Ok89OVB9YG8gQ53n93dUVX2ls9dZbLXFuv4zxZ6YHFuJIG/O8ZyRIsuKuSupTYM9sNuaqO7O8WoDjcRuZTuZT0IlPlw2xzqV/g4imaN1+zIkScgCIglKWwK+u2oN1ppn1AAYfcGQ5o1eXPj92GfIm7nu2e30t6D0wQa9RStKmN7ZYEamHJRxyek6uGwza3NPux4ufPk1HJXvKPKNPSqqOQA+wxN725rTLrpXlrEPuatku9xdTOylX9itWX/n1f6p6GvaHlb+9KQplqQEBAQEBAQEBA5DvN2ltGhaeJYIGfV+tbSrtTpBWJdEYgE5A459OYCNNmbOHwCbTo3NVL/Xc3KVGpU1rV9Q01V8AuQ6nSMYO7O4b8Tzs+ks9PSE45runsxOpmYifPevj1hNyRybSH2FWvf2dve3tUuaikihTIp0MBmUFwu+oSACVclQT9IxPRIXaEqi8lVR5KAB+QAEDke0fYLZu0gK5UpUYZW4oHw3YHgScYcEAYJB3cDMTET3ZiZidw4HaPc5tBDm2vadVeS11KHHTUA2T9pDbhsVvB0U4zNX8yPKlzcJUrUXFJmpVGpsVLaSyHDaTjeMjjIZ4GnhMumvpLJHeIU+OrfsJ/M3/bNfwFfNn/6d/wCmG52V2vvKFLwkFHGokFldyNW8gYYfiyfeZtwGO07mZRfj8kb1EPi77V39Tc1cqOlJVpf829h/NJKcFhr+X7or8Xlt4tKoILMGbU31MTrY+pbJMmtipaNTCOmfJSd1lcF5VXo4/lb78D9hOa/A0n3ejsx+kske/G2Z8YvhtUHBQcjgQQOBHWcHqbRkikrSOIpbFOSvZPHdPss2+ybRT9VRPGbkc1SXGfMKVHtLyOjzczuduvhggICAgICAgICBgbe2Wt1bVrZ2ZFqoyMyEBgGGDjIIgcbY91Wz6dJ/iy90QgQVKpKeFSpj5FpBCNAA3kjic9TNKY603yx36/U2yO6vbGzXt/g7BqumjltNZSH01HZtQOMFdWRu95uM4bKuL6qKl4ppWyNmnaZDGoQfle7KkgjmKQJHAtkjADf/AB4NbwFGoquqoeSA/QD1Zt5A6Ak43ZDWduu0AsbC4uT9SrimOtVvlpjH7xBPkDA8yW1MqoBOTxYneSx3nJ574F2AgICAgY9a3d2WnT+qsyUsdSzALjz5ehmlqRaYmfBvXJasTWO0vXVGkFVVG4KAAPIDAm7R9wEBAQEBAQEBAQECLO/S2qmnZ1PEU0TVFJrZ3qUkrPU+gsyEblCsd5AGJHl3yTqdfqzDitvbUtGuLEbLuatvWV6doxpGqB4KudLBDurJqBO99+7IOcip9E4+Mx2v+I7W9qJ+M94ny+WtN8k1ns6bbPeXeG7rtZtQq2dvUpUnKo1Z2FRTqrAKRqVWDfSQDgdcy0vxFKZIpbpvevLp+/VpEbhIHYa/s61sXtKprDW3i1HBWq9bcXNUEAhvp3YAA0hcAACZhEPfD2n+MvRaUzmhaMdWOD3HA+yDK+uqBxUBAQEBAQOw7nti/E7UFUjNOzXxD08V8rSB9AGb1WB6FgICAgICAgICAgICBh7V2Vb3KeFcUkqpkNpqKHGoZwQDwO87/MwLVPYVqtH4dKNNKWl1CIoQAPkPpxwzqOSOsCH9gdntt0LZrCnaFUzUL1jd+Exyw8L4aorZQADOCpB35xnBq+I9F0z8RGe89Y1qNRMfHcT3/ZvF9RpvLfxdhbBrNVK/FVKj6cNrLVqxwhZiBrZVGo/umWcRro0Q1bUtKgE5PFid5LHeSTMi7A+HfBA6/wBBkn/zrA+swKwEC1c1giljy/M8oHoXuj7OGz2dT8RcVq5NarniC/0KemE07uuYHawEBAQEBAQEBAQEBAQEBAg/v52oXvLSzB+WlTNdxyLuSiZ8wFJ/jgR1AQLFUfOpB34Ix5bskfYfeBeECsBA6zup7J/H3nxFQZtbVgTnhUrjBVfMDcT7D8UD0TAQEBAQEBAQEBAQEBAQEBA80d49wX2zfsT9LUkHkFpKDj3yfeBoYCBYobyzeeB6Lu/zz+UC/AQLths6tdV6VpQGatU4B5Iv43boAMmB6c7M7Co2VrStaI+SmuMnizcWZvMnJgbSAgICAgICAgICAgICAgICB5i7eLja+0R/vVP3RSIGngW6z6VZugJ+wgVoppUDoAIH3A+KtQKCx4AZgTh3M9kPhrf42sv/ALi5UEZG+nROCieRO5j/AAjlAkiAgICAgICAgICAgICAgICAgece9218LblY8q9KlUHsvh7v8NoHMQLN4fkb0MC6DArAytg7PFzfWVqRlalZNY45podVQH+EGB6qAgVgICAgICAgICAgICAgICAgIEM/7Q+yyBZX6jcjGjUOM/K3zJnyGKg9WECL4HzVTKkdQR9xAtWD5pofLHuN39IGRA7juM2V42069yRlbakFXyqVcgEfwiqPeBPsBAQEBAQEBAQEBAQEBAQEBAQNL2x2Et9ZXFo2B4iHST+Fx81NvZgvtmB5dttQ1U6gK1KbFHU8QynBB+35GBfgYlluNROjZHo28f1gZcCX/wDZ9UfDXp5/FHJ8hTTH+Z+8CVoCAgICAgICAgICAgICAgICAgIEFd+PZY29ddqUlPh1SEuAM/K/BH8gQAPUf3oEfKcjI4QMcjFUH9pce6nI/In7QMmBLH+z5cDTtClzWrTf+dCP9ECXYCAgICAgICAgICAgICAgICAgIGNtKwp16VShVUPTqKVZTzB4+h84HmLtT2bq7MuzaVMtSbLW9Ujc6Z4E8NQ4EdfIiBrKy8D0Of6H8iYFyB3Xcbf+HtOvQO4V7fUPN6TDA/lZ/tAnuAgICAgICAgICAgICAgICAgUZsAk8oHnDb/eRtG8qO9Gu9tb5IppSwr6QSAzv9Wo9Acf1DAtO121qX0X9f8A4hWv/wDsGB8do+1W0L23Ftc1KNVQwYOaKpUUjmpXAGRuO7nA1FJCFwx1efDI8/OBWk2R5jcf/PTB94GRs7aNS1uaF7SGXoPq08NSEYqL7qWHvA9P7A23QvKCXNBw9Nx7qeasOTDmIGxgICAgICAgICAgICAgICAgUIgeaO3PY6vsus50M1mzE0qqjUEDHdTq9CM4B58uYAc4l1TPB1+4EAajH6VGOpOPtjMCoVuZA9B/U/8ASB8iiQ2VO4/UDk56HPWBeJxA7nuEuKn6SuUplvANAtUAyafi60CHoGwX9cNAn2AgICAgICAgICAgICAgICAgfNSmrAqwBBGCCMgjmCOYgRx2/wC7Cyq2Vy1pa00udIanoBXJVgzKqAhcsoZRu5wIMtKwZeGCNxXmCOUC/AtlyXWmitUqOcJTQFnYnhgCBLfYfuiX5bjaYDvxW2B/V0//ALCD87eX08fq5BK1lZUqKCnSppTQcFRQij0A3QMiAgICAgICAgICAgICAgICAgICBwvarursL2sbg+JQqt9bUGVPE83BBGrzGCeeYGl/9DbL/wCVe/4lP/sgdf2U7DWGz8tQpfrCMGrUPiVSOfzH6R5KAIHSwEBAQEBAQEBAQEBAQEBAQEBAQEBAQEBAQEBAQEBAQEBAQEBAQEBAQEBAQEBAQEBAQEBAQEBAQEBAQEBAQEBAQEBAQEBAQEBAQEBAQEBAQEBAQP/Z"/>
          <p:cNvSpPr>
            <a:spLocks noChangeAspect="1" noChangeArrowheads="1"/>
          </p:cNvSpPr>
          <p:nvPr/>
        </p:nvSpPr>
        <p:spPr bwMode="auto">
          <a:xfrm>
            <a:off x="152400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00FFFF"/>
              </a:solidFill>
              <a:latin typeface="Arial" charset="0"/>
            </a:endParaRPr>
          </a:p>
        </p:txBody>
      </p:sp>
      <p:pic>
        <p:nvPicPr>
          <p:cNvPr id="1028" name="Picture 4" descr="BBC New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67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3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4114800"/>
            <a:ext cx="654050" cy="7080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5938" y="5791200"/>
            <a:ext cx="671512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5938" y="4953000"/>
            <a:ext cx="671512" cy="698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455738" y="4114800"/>
            <a:ext cx="5564187" cy="7080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 smtClean="0">
                <a:solidFill>
                  <a:srgbClr val="000000"/>
                </a:solidFill>
              </a:rPr>
              <a:t>Un roman </a:t>
            </a:r>
            <a:r>
              <a:rPr lang="en-GB" altLang="en-US" sz="4000" dirty="0" err="1" smtClean="0">
                <a:solidFill>
                  <a:srgbClr val="000000"/>
                </a:solidFill>
              </a:rPr>
              <a:t>fantastique</a:t>
            </a:r>
            <a:endParaRPr lang="en-GB" altLang="en-US" sz="4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446213" y="4943475"/>
            <a:ext cx="5573712" cy="70802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 smtClean="0">
                <a:solidFill>
                  <a:srgbClr val="000000"/>
                </a:solidFill>
              </a:rPr>
              <a:t>Un roman d’amour</a:t>
            </a:r>
            <a:endParaRPr lang="en-GB" altLang="en-US" sz="40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46213" y="5791200"/>
            <a:ext cx="5573712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 smtClean="0">
                <a:solidFill>
                  <a:srgbClr val="000000"/>
                </a:solidFill>
              </a:rPr>
              <a:t>Un roman </a:t>
            </a:r>
            <a:r>
              <a:rPr lang="en-GB" altLang="en-US" sz="4000" dirty="0" err="1" smtClean="0">
                <a:solidFill>
                  <a:srgbClr val="000000"/>
                </a:solidFill>
              </a:rPr>
              <a:t>policier</a:t>
            </a:r>
            <a:endParaRPr lang="en-GB" altLang="en-US" sz="4000" dirty="0">
              <a:solidFill>
                <a:srgbClr val="000000"/>
              </a:solidFill>
            </a:endParaRPr>
          </a:p>
        </p:txBody>
      </p:sp>
      <p:pic>
        <p:nvPicPr>
          <p:cNvPr id="4098" name="Picture 2" descr="http://ecx.images-amazon.com/images/I/4197YTD5PML._SY34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44792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3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1"/>
          <p:cNvSpPr txBox="1">
            <a:spLocks noChangeArrowheads="1"/>
          </p:cNvSpPr>
          <p:nvPr/>
        </p:nvSpPr>
        <p:spPr bwMode="auto">
          <a:xfrm>
            <a:off x="515938" y="4953000"/>
            <a:ext cx="671512" cy="698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7651" name="TextBox 23"/>
          <p:cNvSpPr txBox="1">
            <a:spLocks noChangeArrowheads="1"/>
          </p:cNvSpPr>
          <p:nvPr/>
        </p:nvSpPr>
        <p:spPr bwMode="auto">
          <a:xfrm>
            <a:off x="1446213" y="4943475"/>
            <a:ext cx="5573712" cy="70802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000" dirty="0" smtClean="0">
                <a:solidFill>
                  <a:srgbClr val="000000"/>
                </a:solidFill>
              </a:rPr>
              <a:t>Un roman d’amour</a:t>
            </a:r>
            <a:endParaRPr lang="en-GB" altLang="en-US" sz="40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://ecx.images-amazon.com/images/I/4197YTD5PML._SY34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244792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6850" y="4114800"/>
            <a:ext cx="654050" cy="7080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9388" y="5791200"/>
            <a:ext cx="671512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9388" y="4953000"/>
            <a:ext cx="671512" cy="698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119188" y="4114800"/>
            <a:ext cx="7769225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Un </a:t>
            </a:r>
            <a:r>
              <a:rPr lang="en-GB" altLang="en-US" dirty="0" err="1" smtClean="0">
                <a:solidFill>
                  <a:srgbClr val="000000"/>
                </a:solidFill>
              </a:rPr>
              <a:t>livre</a:t>
            </a:r>
            <a:r>
              <a:rPr lang="en-GB" altLang="en-US" dirty="0" smtClean="0">
                <a:solidFill>
                  <a:srgbClr val="000000"/>
                </a:solidFill>
              </a:rPr>
              <a:t> </a:t>
            </a:r>
            <a:r>
              <a:rPr lang="en-GB" altLang="en-US" dirty="0" err="1" smtClean="0">
                <a:solidFill>
                  <a:srgbClr val="000000"/>
                </a:solidFill>
              </a:rPr>
              <a:t>d’épouvante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09663" y="4943475"/>
            <a:ext cx="7783512" cy="5842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Les films </a:t>
            </a:r>
            <a:r>
              <a:rPr lang="en-GB" altLang="en-US" dirty="0" err="1" smtClean="0">
                <a:solidFill>
                  <a:srgbClr val="000000"/>
                </a:solidFill>
              </a:rPr>
              <a:t>d’action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09663" y="5791200"/>
            <a:ext cx="7783512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Le </a:t>
            </a:r>
            <a:r>
              <a:rPr lang="en-GB" altLang="en-US" dirty="0" err="1" smtClean="0">
                <a:solidFill>
                  <a:srgbClr val="000000"/>
                </a:solidFill>
              </a:rPr>
              <a:t>météo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" name="Control 1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Control 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8" name="Picture 4" descr="The BBC is using the Shipping Forecast format for its weather re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4381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75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0"/>
          <p:cNvSpPr txBox="1">
            <a:spLocks noChangeArrowheads="1"/>
          </p:cNvSpPr>
          <p:nvPr/>
        </p:nvSpPr>
        <p:spPr bwMode="auto">
          <a:xfrm>
            <a:off x="179388" y="5791200"/>
            <a:ext cx="671512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9699" name="TextBox 24"/>
          <p:cNvSpPr txBox="1">
            <a:spLocks noChangeArrowheads="1"/>
          </p:cNvSpPr>
          <p:nvPr/>
        </p:nvSpPr>
        <p:spPr bwMode="auto">
          <a:xfrm>
            <a:off x="1109663" y="5791200"/>
            <a:ext cx="7783512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La </a:t>
            </a:r>
            <a:r>
              <a:rPr lang="en-GB" altLang="en-US" dirty="0" err="1" smtClean="0">
                <a:solidFill>
                  <a:srgbClr val="000000"/>
                </a:solidFill>
              </a:rPr>
              <a:t>météo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" name="Control 1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Control 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The BBC is using the Shipping Forecast format for its weather re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4381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6850" y="4114800"/>
            <a:ext cx="654050" cy="7080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9388" y="5791200"/>
            <a:ext cx="671512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9388" y="4953000"/>
            <a:ext cx="671512" cy="698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119188" y="4114800"/>
            <a:ext cx="7769225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err="1" smtClean="0">
                <a:solidFill>
                  <a:srgbClr val="000000"/>
                </a:solidFill>
              </a:rPr>
              <a:t>Passionant</a:t>
            </a:r>
            <a:r>
              <a:rPr lang="en-GB" altLang="en-US" dirty="0" smtClean="0">
                <a:solidFill>
                  <a:srgbClr val="000000"/>
                </a:solidFill>
              </a:rPr>
              <a:t>	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09663" y="4943475"/>
            <a:ext cx="7783512" cy="5842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err="1" smtClean="0">
                <a:solidFill>
                  <a:srgbClr val="000000"/>
                </a:solidFill>
              </a:rPr>
              <a:t>chouette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09663" y="5791200"/>
            <a:ext cx="7783512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err="1" smtClean="0">
                <a:solidFill>
                  <a:srgbClr val="000000"/>
                </a:solidFill>
              </a:rPr>
              <a:t>effrayant</a:t>
            </a:r>
            <a:endParaRPr lang="en-GB" altLang="en-US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21" y="825169"/>
            <a:ext cx="4381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42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1"/>
          <p:cNvSpPr txBox="1">
            <a:spLocks noChangeArrowheads="1"/>
          </p:cNvSpPr>
          <p:nvPr/>
        </p:nvSpPr>
        <p:spPr bwMode="auto">
          <a:xfrm>
            <a:off x="179388" y="4953000"/>
            <a:ext cx="671512" cy="698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1747" name="TextBox 23"/>
          <p:cNvSpPr txBox="1">
            <a:spLocks noChangeArrowheads="1"/>
          </p:cNvSpPr>
          <p:nvPr/>
        </p:nvSpPr>
        <p:spPr bwMode="auto">
          <a:xfrm>
            <a:off x="1109663" y="4943475"/>
            <a:ext cx="7783512" cy="5842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err="1" smtClean="0">
                <a:solidFill>
                  <a:srgbClr val="000000"/>
                </a:solidFill>
              </a:rPr>
              <a:t>effrayant</a:t>
            </a:r>
            <a:endParaRPr lang="en-GB" altLang="en-US" dirty="0">
              <a:solidFill>
                <a:srgbClr val="000000"/>
              </a:solidFill>
            </a:endParaRPr>
          </a:p>
        </p:txBody>
      </p:sp>
      <p:pic>
        <p:nvPicPr>
          <p:cNvPr id="8194" name="Picture 2" descr="A woman's face with a frightened exp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3038" y="4114800"/>
            <a:ext cx="654050" cy="7080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5575" y="5791200"/>
            <a:ext cx="671513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5575" y="4953000"/>
            <a:ext cx="671513" cy="6985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95375" y="4114800"/>
            <a:ext cx="7940675" cy="55403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000" dirty="0" smtClean="0">
                <a:solidFill>
                  <a:srgbClr val="000000"/>
                </a:solidFill>
              </a:rPr>
              <a:t>Je faire des </a:t>
            </a:r>
            <a:r>
              <a:rPr lang="en-GB" altLang="en-US" sz="3000" dirty="0" err="1" smtClean="0">
                <a:solidFill>
                  <a:srgbClr val="000000"/>
                </a:solidFill>
              </a:rPr>
              <a:t>achats</a:t>
            </a:r>
            <a:endParaRPr lang="en-GB" altLang="en-US" sz="3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85850" y="4943475"/>
            <a:ext cx="7807325" cy="5842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Je </a:t>
            </a:r>
            <a:r>
              <a:rPr lang="en-GB" altLang="en-US" dirty="0" err="1" smtClean="0">
                <a:solidFill>
                  <a:srgbClr val="000000"/>
                </a:solidFill>
              </a:rPr>
              <a:t>fais</a:t>
            </a:r>
            <a:r>
              <a:rPr lang="en-GB" altLang="en-US" dirty="0" smtClean="0">
                <a:solidFill>
                  <a:srgbClr val="000000"/>
                </a:solidFill>
              </a:rPr>
              <a:t> des </a:t>
            </a:r>
            <a:r>
              <a:rPr lang="en-GB" altLang="en-US" dirty="0" err="1" smtClean="0">
                <a:solidFill>
                  <a:srgbClr val="000000"/>
                </a:solidFill>
              </a:rPr>
              <a:t>achats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85850" y="5791200"/>
            <a:ext cx="7807325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Je fait des </a:t>
            </a:r>
            <a:r>
              <a:rPr lang="en-GB" altLang="en-US" dirty="0" err="1" smtClean="0">
                <a:solidFill>
                  <a:srgbClr val="000000"/>
                </a:solidFill>
              </a:rPr>
              <a:t>achats</a:t>
            </a:r>
            <a:endParaRPr lang="en-GB" altLang="en-US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5013"/>
            <a:ext cx="5413175" cy="359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74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</p:bldLst>
  </p:timing>
</p:sld>
</file>

<file path=ppt/theme/theme1.xml><?xml version="1.0" encoding="utf-8"?>
<a:theme xmlns:a="http://schemas.openxmlformats.org/drawingml/2006/main" name="1_Office Theme">
  <a:themeElements>
    <a:clrScheme name="1_Custom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74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Frayne_Z</dc:creator>
  <cp:lastModifiedBy>Frayne_Z</cp:lastModifiedBy>
  <cp:revision>3</cp:revision>
  <dcterms:created xsi:type="dcterms:W3CDTF">2014-09-29T14:30:09Z</dcterms:created>
  <dcterms:modified xsi:type="dcterms:W3CDTF">2014-09-29T15:04:23Z</dcterms:modified>
</cp:coreProperties>
</file>