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CC66FF"/>
    <a:srgbClr val="0066FF"/>
    <a:srgbClr val="DDDDDD"/>
    <a:srgbClr val="FF0066"/>
    <a:srgbClr val="4D4D4D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AA94C-FDA1-479B-B03B-2C28EF2F3F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618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BBEF1-8C50-4D28-9DEE-AE904EC069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383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21008-463B-450E-B4CF-33A414B986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416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413DF-E961-46AB-A1F7-71E0E71AF6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870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C2D4E-3950-435B-A10E-18B73E4A70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403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0F516-777B-4603-954F-1B0BAB6F50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82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A9BB3-5C94-4038-A6A2-F797CD3895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844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09B0D-1643-4AC4-9DA7-A2102C2599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43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07A4D-B53A-47A6-A7A0-5862488690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82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D4E3C-3ED7-40E4-975B-A63849B12E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271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3927-022D-471E-B0C1-E3F4FB859A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311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E9C8C4-74C3-41A3-8323-EF0AEB9DE8F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emf"/><Relationship Id="rId18" Type="http://schemas.openxmlformats.org/officeDocument/2006/relationships/image" Target="../media/image14.emf"/><Relationship Id="rId26" Type="http://schemas.openxmlformats.org/officeDocument/2006/relationships/image" Target="../media/image22.emf"/><Relationship Id="rId39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17.emf"/><Relationship Id="rId34" Type="http://schemas.openxmlformats.org/officeDocument/2006/relationships/slide" Target="slide8.xml"/><Relationship Id="rId42" Type="http://schemas.openxmlformats.org/officeDocument/2006/relationships/image" Target="../media/image28.gif"/><Relationship Id="rId7" Type="http://schemas.openxmlformats.org/officeDocument/2006/relationships/image" Target="../media/image3.png"/><Relationship Id="rId12" Type="http://schemas.openxmlformats.org/officeDocument/2006/relationships/image" Target="../media/image8.emf"/><Relationship Id="rId17" Type="http://schemas.openxmlformats.org/officeDocument/2006/relationships/image" Target="../media/image13.emf"/><Relationship Id="rId25" Type="http://schemas.openxmlformats.org/officeDocument/2006/relationships/image" Target="../media/image21.emf"/><Relationship Id="rId33" Type="http://schemas.openxmlformats.org/officeDocument/2006/relationships/slide" Target="slide7.xml"/><Relationship Id="rId38" Type="http://schemas.openxmlformats.org/officeDocument/2006/relationships/image" Target="../media/image24.png"/><Relationship Id="rId2" Type="http://schemas.openxmlformats.org/officeDocument/2006/relationships/audio" Target="../media/audio2.wav"/><Relationship Id="rId16" Type="http://schemas.openxmlformats.org/officeDocument/2006/relationships/image" Target="../media/image12.emf"/><Relationship Id="rId20" Type="http://schemas.openxmlformats.org/officeDocument/2006/relationships/image" Target="../media/image16.emf"/><Relationship Id="rId29" Type="http://schemas.openxmlformats.org/officeDocument/2006/relationships/slide" Target="slide3.xml"/><Relationship Id="rId41" Type="http://schemas.openxmlformats.org/officeDocument/2006/relationships/image" Target="../media/image27.emf"/><Relationship Id="rId1" Type="http://schemas.openxmlformats.org/officeDocument/2006/relationships/audio" Target="../media/audio1.wav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24" Type="http://schemas.openxmlformats.org/officeDocument/2006/relationships/image" Target="../media/image20.emf"/><Relationship Id="rId32" Type="http://schemas.openxmlformats.org/officeDocument/2006/relationships/slide" Target="slide6.xml"/><Relationship Id="rId37" Type="http://schemas.openxmlformats.org/officeDocument/2006/relationships/slide" Target="slide11.xml"/><Relationship Id="rId40" Type="http://schemas.openxmlformats.org/officeDocument/2006/relationships/image" Target="../media/image26.png"/><Relationship Id="rId45" Type="http://schemas.openxmlformats.org/officeDocument/2006/relationships/image" Target="../media/image31.jpeg"/><Relationship Id="rId5" Type="http://schemas.openxmlformats.org/officeDocument/2006/relationships/image" Target="../media/image1.gif"/><Relationship Id="rId15" Type="http://schemas.openxmlformats.org/officeDocument/2006/relationships/image" Target="../media/image11.emf"/><Relationship Id="rId23" Type="http://schemas.openxmlformats.org/officeDocument/2006/relationships/image" Target="../media/image19.emf"/><Relationship Id="rId28" Type="http://schemas.openxmlformats.org/officeDocument/2006/relationships/slide" Target="slide2.xml"/><Relationship Id="rId36" Type="http://schemas.openxmlformats.org/officeDocument/2006/relationships/slide" Target="slide10.xml"/><Relationship Id="rId10" Type="http://schemas.openxmlformats.org/officeDocument/2006/relationships/image" Target="../media/image6.png"/><Relationship Id="rId19" Type="http://schemas.openxmlformats.org/officeDocument/2006/relationships/image" Target="../media/image15.emf"/><Relationship Id="rId31" Type="http://schemas.openxmlformats.org/officeDocument/2006/relationships/slide" Target="slide5.xml"/><Relationship Id="rId44" Type="http://schemas.openxmlformats.org/officeDocument/2006/relationships/image" Target="../media/image30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emf"/><Relationship Id="rId22" Type="http://schemas.openxmlformats.org/officeDocument/2006/relationships/image" Target="../media/image18.emf"/><Relationship Id="rId27" Type="http://schemas.openxmlformats.org/officeDocument/2006/relationships/image" Target="../media/image23.emf"/><Relationship Id="rId30" Type="http://schemas.openxmlformats.org/officeDocument/2006/relationships/slide" Target="slide4.xml"/><Relationship Id="rId35" Type="http://schemas.openxmlformats.org/officeDocument/2006/relationships/slide" Target="slide9.xml"/><Relationship Id="rId43" Type="http://schemas.openxmlformats.org/officeDocument/2006/relationships/image" Target="../media/image2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1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6" name="Rectangle 240"/>
          <p:cNvSpPr>
            <a:spLocks noChangeArrowheads="1"/>
          </p:cNvSpPr>
          <p:nvPr/>
        </p:nvSpPr>
        <p:spPr bwMode="auto">
          <a:xfrm>
            <a:off x="0" y="0"/>
            <a:ext cx="5580063" cy="54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34" name="Rectangle 238"/>
          <p:cNvSpPr>
            <a:spLocks noChangeArrowheads="1"/>
          </p:cNvSpPr>
          <p:nvPr/>
        </p:nvSpPr>
        <p:spPr bwMode="auto">
          <a:xfrm>
            <a:off x="6732588" y="0"/>
            <a:ext cx="1655762" cy="2205038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rgbClr val="CC99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60" name="Group 64"/>
          <p:cNvGrpSpPr>
            <a:grpSpLocks/>
          </p:cNvGrpSpPr>
          <p:nvPr/>
        </p:nvGrpSpPr>
        <p:grpSpPr bwMode="auto">
          <a:xfrm>
            <a:off x="395288" y="476250"/>
            <a:ext cx="9505950" cy="5689600"/>
            <a:chOff x="249" y="164"/>
            <a:chExt cx="5988" cy="3584"/>
          </a:xfrm>
        </p:grpSpPr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975" y="1525"/>
              <a:ext cx="952" cy="831"/>
            </a:xfrm>
            <a:custGeom>
              <a:avLst/>
              <a:gdLst>
                <a:gd name="T0" fmla="*/ 892 w 892"/>
                <a:gd name="T1" fmla="*/ 514 h 831"/>
                <a:gd name="T2" fmla="*/ 801 w 892"/>
                <a:gd name="T3" fmla="*/ 241 h 831"/>
                <a:gd name="T4" fmla="*/ 529 w 892"/>
                <a:gd name="T5" fmla="*/ 15 h 831"/>
                <a:gd name="T6" fmla="*/ 212 w 892"/>
                <a:gd name="T7" fmla="*/ 151 h 831"/>
                <a:gd name="T8" fmla="*/ 30 w 892"/>
                <a:gd name="T9" fmla="*/ 468 h 831"/>
                <a:gd name="T10" fmla="*/ 30 w 892"/>
                <a:gd name="T11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2" h="831">
                  <a:moveTo>
                    <a:pt x="892" y="514"/>
                  </a:moveTo>
                  <a:cubicBezTo>
                    <a:pt x="876" y="419"/>
                    <a:pt x="861" y="324"/>
                    <a:pt x="801" y="241"/>
                  </a:cubicBezTo>
                  <a:cubicBezTo>
                    <a:pt x="741" y="158"/>
                    <a:pt x="627" y="30"/>
                    <a:pt x="529" y="15"/>
                  </a:cubicBezTo>
                  <a:cubicBezTo>
                    <a:pt x="431" y="0"/>
                    <a:pt x="295" y="75"/>
                    <a:pt x="212" y="151"/>
                  </a:cubicBezTo>
                  <a:cubicBezTo>
                    <a:pt x="129" y="227"/>
                    <a:pt x="60" y="355"/>
                    <a:pt x="30" y="468"/>
                  </a:cubicBezTo>
                  <a:cubicBezTo>
                    <a:pt x="0" y="581"/>
                    <a:pt x="30" y="771"/>
                    <a:pt x="30" y="831"/>
                  </a:cubicBezTo>
                </a:path>
              </a:pathLst>
            </a:custGeom>
            <a:noFill/>
            <a:ln w="127000">
              <a:pattFill prst="wdDnDiag">
                <a:fgClr>
                  <a:srgbClr val="CC0000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8" name="Oval 62" descr="Wide downward diagonal"/>
            <p:cNvSpPr>
              <a:spLocks noChangeArrowheads="1"/>
            </p:cNvSpPr>
            <p:nvPr/>
          </p:nvSpPr>
          <p:spPr bwMode="auto">
            <a:xfrm>
              <a:off x="2290" y="3249"/>
              <a:ext cx="771" cy="453"/>
            </a:xfrm>
            <a:prstGeom prst="ellipse">
              <a:avLst/>
            </a:prstGeom>
            <a:pattFill prst="wdDnDiag">
              <a:fgClr>
                <a:srgbClr val="CC0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57" name="Oval 61" descr="Wide downward diagonal"/>
            <p:cNvSpPr>
              <a:spLocks noChangeArrowheads="1"/>
            </p:cNvSpPr>
            <p:nvPr/>
          </p:nvSpPr>
          <p:spPr bwMode="auto">
            <a:xfrm>
              <a:off x="249" y="709"/>
              <a:ext cx="590" cy="544"/>
            </a:xfrm>
            <a:prstGeom prst="ellipse">
              <a:avLst/>
            </a:prstGeom>
            <a:pattFill prst="wdDnDiag">
              <a:fgClr>
                <a:srgbClr val="CC0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56" name="Oval 60" descr="Wide downward diagonal"/>
            <p:cNvSpPr>
              <a:spLocks noChangeArrowheads="1"/>
            </p:cNvSpPr>
            <p:nvPr/>
          </p:nvSpPr>
          <p:spPr bwMode="auto">
            <a:xfrm>
              <a:off x="295" y="3294"/>
              <a:ext cx="544" cy="454"/>
            </a:xfrm>
            <a:prstGeom prst="ellipse">
              <a:avLst/>
            </a:prstGeom>
            <a:pattFill prst="wdDnDiag">
              <a:fgClr>
                <a:srgbClr val="CC0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1156" y="2886"/>
              <a:ext cx="528" cy="816"/>
            </a:xfrm>
            <a:custGeom>
              <a:avLst/>
              <a:gdLst>
                <a:gd name="T0" fmla="*/ 136 w 528"/>
                <a:gd name="T1" fmla="*/ 0 h 816"/>
                <a:gd name="T2" fmla="*/ 453 w 528"/>
                <a:gd name="T3" fmla="*/ 363 h 816"/>
                <a:gd name="T4" fmla="*/ 453 w 528"/>
                <a:gd name="T5" fmla="*/ 635 h 816"/>
                <a:gd name="T6" fmla="*/ 0 w 528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816">
                  <a:moveTo>
                    <a:pt x="136" y="0"/>
                  </a:moveTo>
                  <a:cubicBezTo>
                    <a:pt x="268" y="128"/>
                    <a:pt x="400" y="257"/>
                    <a:pt x="453" y="363"/>
                  </a:cubicBezTo>
                  <a:cubicBezTo>
                    <a:pt x="506" y="469"/>
                    <a:pt x="528" y="560"/>
                    <a:pt x="453" y="635"/>
                  </a:cubicBezTo>
                  <a:cubicBezTo>
                    <a:pt x="378" y="710"/>
                    <a:pt x="68" y="786"/>
                    <a:pt x="0" y="816"/>
                  </a:cubicBezTo>
                </a:path>
              </a:pathLst>
            </a:custGeom>
            <a:noFill/>
            <a:ln w="127000">
              <a:pattFill prst="wdDnDiag">
                <a:fgClr>
                  <a:srgbClr val="CC0000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4" name="Oval 58" descr="Wide downward diagonal"/>
            <p:cNvSpPr>
              <a:spLocks noChangeArrowheads="1"/>
            </p:cNvSpPr>
            <p:nvPr/>
          </p:nvSpPr>
          <p:spPr bwMode="auto">
            <a:xfrm>
              <a:off x="5375" y="2931"/>
              <a:ext cx="862" cy="635"/>
            </a:xfrm>
            <a:prstGeom prst="ellipse">
              <a:avLst/>
            </a:prstGeom>
            <a:pattFill prst="wdDnDiag">
              <a:fgClr>
                <a:srgbClr val="CC0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53" name="Oval 57" descr="Wide downward diagonal"/>
            <p:cNvSpPr>
              <a:spLocks noChangeArrowheads="1"/>
            </p:cNvSpPr>
            <p:nvPr/>
          </p:nvSpPr>
          <p:spPr bwMode="auto">
            <a:xfrm>
              <a:off x="5216" y="3067"/>
              <a:ext cx="544" cy="454"/>
            </a:xfrm>
            <a:prstGeom prst="ellipse">
              <a:avLst/>
            </a:prstGeom>
            <a:pattFill prst="wdDnDiag">
              <a:fgClr>
                <a:srgbClr val="CC0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49" name="Oval 53" descr="Wide downward diagonal"/>
            <p:cNvSpPr>
              <a:spLocks noChangeArrowheads="1"/>
            </p:cNvSpPr>
            <p:nvPr/>
          </p:nvSpPr>
          <p:spPr bwMode="auto">
            <a:xfrm>
              <a:off x="2744" y="2568"/>
              <a:ext cx="544" cy="454"/>
            </a:xfrm>
            <a:prstGeom prst="ellipse">
              <a:avLst/>
            </a:prstGeom>
            <a:pattFill prst="wdDnDiag">
              <a:fgClr>
                <a:srgbClr val="CC0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48" name="Oval 52" descr="Wide downward diagonal"/>
            <p:cNvSpPr>
              <a:spLocks noChangeArrowheads="1"/>
            </p:cNvSpPr>
            <p:nvPr/>
          </p:nvSpPr>
          <p:spPr bwMode="auto">
            <a:xfrm>
              <a:off x="2472" y="164"/>
              <a:ext cx="680" cy="590"/>
            </a:xfrm>
            <a:prstGeom prst="ellipse">
              <a:avLst/>
            </a:prstGeom>
            <a:pattFill prst="wdDnDiag">
              <a:fgClr>
                <a:srgbClr val="CC0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130" name="Group 34"/>
            <p:cNvGrpSpPr>
              <a:grpSpLocks/>
            </p:cNvGrpSpPr>
            <p:nvPr/>
          </p:nvGrpSpPr>
          <p:grpSpPr bwMode="auto">
            <a:xfrm>
              <a:off x="385" y="346"/>
              <a:ext cx="5542" cy="3266"/>
              <a:chOff x="385" y="346"/>
              <a:chExt cx="5542" cy="3266"/>
            </a:xfrm>
          </p:grpSpPr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 flipH="1" flipV="1">
                <a:off x="521" y="890"/>
                <a:ext cx="45" cy="2722"/>
              </a:xfrm>
              <a:prstGeom prst="line">
                <a:avLst/>
              </a:pr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 flipH="1">
                <a:off x="385" y="436"/>
                <a:ext cx="2268" cy="590"/>
              </a:xfrm>
              <a:prstGeom prst="line">
                <a:avLst/>
              </a:pr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 flipH="1">
                <a:off x="1791" y="3475"/>
                <a:ext cx="1089" cy="0"/>
              </a:xfrm>
              <a:prstGeom prst="line">
                <a:avLst/>
              </a:pr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 flipH="1">
                <a:off x="3742" y="3430"/>
                <a:ext cx="1769" cy="45"/>
              </a:xfrm>
              <a:prstGeom prst="line">
                <a:avLst/>
              </a:pr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 flipH="1" flipV="1">
                <a:off x="2971" y="2750"/>
                <a:ext cx="862" cy="771"/>
              </a:xfrm>
              <a:prstGeom prst="line">
                <a:avLst/>
              </a:pr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 flipV="1">
                <a:off x="2744" y="2750"/>
                <a:ext cx="272" cy="816"/>
              </a:xfrm>
              <a:prstGeom prst="line">
                <a:avLst/>
              </a:pr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" name="Line 17"/>
              <p:cNvSpPr>
                <a:spLocks noChangeShapeType="1"/>
              </p:cNvSpPr>
              <p:nvPr/>
            </p:nvSpPr>
            <p:spPr bwMode="auto">
              <a:xfrm flipH="1" flipV="1">
                <a:off x="1701" y="1888"/>
                <a:ext cx="226" cy="1724"/>
              </a:xfrm>
              <a:prstGeom prst="line">
                <a:avLst/>
              </a:pr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" name="Line 18"/>
              <p:cNvSpPr>
                <a:spLocks noChangeShapeType="1"/>
              </p:cNvSpPr>
              <p:nvPr/>
            </p:nvSpPr>
            <p:spPr bwMode="auto">
              <a:xfrm flipV="1">
                <a:off x="1112" y="1888"/>
                <a:ext cx="135" cy="680"/>
              </a:xfrm>
              <a:prstGeom prst="line">
                <a:avLst/>
              </a:pr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" name="Line 20"/>
              <p:cNvSpPr>
                <a:spLocks noChangeShapeType="1"/>
              </p:cNvSpPr>
              <p:nvPr/>
            </p:nvSpPr>
            <p:spPr bwMode="auto">
              <a:xfrm flipH="1" flipV="1">
                <a:off x="1112" y="2478"/>
                <a:ext cx="90" cy="589"/>
              </a:xfrm>
              <a:prstGeom prst="line">
                <a:avLst/>
              </a:pr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" name="Line 21"/>
              <p:cNvSpPr>
                <a:spLocks noChangeShapeType="1"/>
              </p:cNvSpPr>
              <p:nvPr/>
            </p:nvSpPr>
            <p:spPr bwMode="auto">
              <a:xfrm>
                <a:off x="431" y="3521"/>
                <a:ext cx="725" cy="0"/>
              </a:xfrm>
              <a:prstGeom prst="line">
                <a:avLst/>
              </a:pr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" name="Line 23"/>
              <p:cNvSpPr>
                <a:spLocks noChangeShapeType="1"/>
              </p:cNvSpPr>
              <p:nvPr/>
            </p:nvSpPr>
            <p:spPr bwMode="auto">
              <a:xfrm flipV="1">
                <a:off x="2517" y="572"/>
                <a:ext cx="227" cy="635"/>
              </a:xfrm>
              <a:prstGeom prst="line">
                <a:avLst/>
              </a:pr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auto">
              <a:xfrm>
                <a:off x="1202" y="1706"/>
                <a:ext cx="545" cy="273"/>
              </a:xfrm>
              <a:custGeom>
                <a:avLst/>
                <a:gdLst>
                  <a:gd name="T0" fmla="*/ 0 w 545"/>
                  <a:gd name="T1" fmla="*/ 273 h 273"/>
                  <a:gd name="T2" fmla="*/ 272 w 545"/>
                  <a:gd name="T3" fmla="*/ 0 h 273"/>
                  <a:gd name="T4" fmla="*/ 545 w 545"/>
                  <a:gd name="T5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5" h="273">
                    <a:moveTo>
                      <a:pt x="0" y="273"/>
                    </a:moveTo>
                    <a:cubicBezTo>
                      <a:pt x="90" y="136"/>
                      <a:pt x="181" y="0"/>
                      <a:pt x="272" y="0"/>
                    </a:cubicBezTo>
                    <a:cubicBezTo>
                      <a:pt x="363" y="0"/>
                      <a:pt x="500" y="228"/>
                      <a:pt x="545" y="273"/>
                    </a:cubicBezTo>
                  </a:path>
                </a:pathLst>
              </a:cu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auto">
              <a:xfrm rot="-683528">
                <a:off x="1019" y="2969"/>
                <a:ext cx="454" cy="545"/>
              </a:xfrm>
              <a:custGeom>
                <a:avLst/>
                <a:gdLst>
                  <a:gd name="T0" fmla="*/ 136 w 340"/>
                  <a:gd name="T1" fmla="*/ 0 h 545"/>
                  <a:gd name="T2" fmla="*/ 317 w 340"/>
                  <a:gd name="T3" fmla="*/ 454 h 545"/>
                  <a:gd name="T4" fmla="*/ 0 w 340"/>
                  <a:gd name="T5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545">
                    <a:moveTo>
                      <a:pt x="136" y="0"/>
                    </a:moveTo>
                    <a:cubicBezTo>
                      <a:pt x="238" y="181"/>
                      <a:pt x="340" y="363"/>
                      <a:pt x="317" y="454"/>
                    </a:cubicBezTo>
                    <a:cubicBezTo>
                      <a:pt x="294" y="545"/>
                      <a:pt x="53" y="530"/>
                      <a:pt x="0" y="545"/>
                    </a:cubicBezTo>
                  </a:path>
                </a:pathLst>
              </a:custGeom>
              <a:noFill/>
              <a:ln w="50927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auto">
              <a:xfrm>
                <a:off x="2562" y="346"/>
                <a:ext cx="386" cy="356"/>
              </a:xfrm>
              <a:custGeom>
                <a:avLst/>
                <a:gdLst>
                  <a:gd name="T0" fmla="*/ 0 w 386"/>
                  <a:gd name="T1" fmla="*/ 129 h 356"/>
                  <a:gd name="T2" fmla="*/ 363 w 386"/>
                  <a:gd name="T3" fmla="*/ 38 h 356"/>
                  <a:gd name="T4" fmla="*/ 136 w 386"/>
                  <a:gd name="T5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6" h="356">
                    <a:moveTo>
                      <a:pt x="0" y="129"/>
                    </a:moveTo>
                    <a:cubicBezTo>
                      <a:pt x="170" y="64"/>
                      <a:pt x="340" y="0"/>
                      <a:pt x="363" y="38"/>
                    </a:cubicBezTo>
                    <a:cubicBezTo>
                      <a:pt x="386" y="76"/>
                      <a:pt x="174" y="303"/>
                      <a:pt x="136" y="356"/>
                    </a:cubicBezTo>
                  </a:path>
                </a:pathLst>
              </a:cu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2517" y="1071"/>
                <a:ext cx="3410" cy="2404"/>
              </a:xfrm>
              <a:custGeom>
                <a:avLst/>
                <a:gdLst>
                  <a:gd name="T0" fmla="*/ 0 w 3365"/>
                  <a:gd name="T1" fmla="*/ 0 h 2404"/>
                  <a:gd name="T2" fmla="*/ 590 w 3365"/>
                  <a:gd name="T3" fmla="*/ 953 h 2404"/>
                  <a:gd name="T4" fmla="*/ 1134 w 3365"/>
                  <a:gd name="T5" fmla="*/ 1407 h 2404"/>
                  <a:gd name="T6" fmla="*/ 3085 w 3365"/>
                  <a:gd name="T7" fmla="*/ 2087 h 2404"/>
                  <a:gd name="T8" fmla="*/ 2813 w 3365"/>
                  <a:gd name="T9" fmla="*/ 2404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5" h="2404">
                    <a:moveTo>
                      <a:pt x="0" y="0"/>
                    </a:moveTo>
                    <a:cubicBezTo>
                      <a:pt x="200" y="359"/>
                      <a:pt x="401" y="719"/>
                      <a:pt x="590" y="953"/>
                    </a:cubicBezTo>
                    <a:cubicBezTo>
                      <a:pt x="779" y="1187"/>
                      <a:pt x="718" y="1218"/>
                      <a:pt x="1134" y="1407"/>
                    </a:cubicBezTo>
                    <a:cubicBezTo>
                      <a:pt x="1550" y="1596"/>
                      <a:pt x="2805" y="1921"/>
                      <a:pt x="3085" y="2087"/>
                    </a:cubicBezTo>
                    <a:cubicBezTo>
                      <a:pt x="3365" y="2253"/>
                      <a:pt x="2858" y="2351"/>
                      <a:pt x="2813" y="2404"/>
                    </a:cubicBezTo>
                  </a:path>
                </a:pathLst>
              </a:cu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auto">
              <a:xfrm>
                <a:off x="2993" y="2743"/>
                <a:ext cx="159" cy="324"/>
              </a:xfrm>
              <a:custGeom>
                <a:avLst/>
                <a:gdLst>
                  <a:gd name="T0" fmla="*/ 23 w 159"/>
                  <a:gd name="T1" fmla="*/ 188 h 188"/>
                  <a:gd name="T2" fmla="*/ 23 w 159"/>
                  <a:gd name="T3" fmla="*/ 7 h 188"/>
                  <a:gd name="T4" fmla="*/ 159 w 159"/>
                  <a:gd name="T5" fmla="*/ 14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" h="188">
                    <a:moveTo>
                      <a:pt x="23" y="188"/>
                    </a:moveTo>
                    <a:cubicBezTo>
                      <a:pt x="11" y="101"/>
                      <a:pt x="0" y="14"/>
                      <a:pt x="23" y="7"/>
                    </a:cubicBezTo>
                    <a:cubicBezTo>
                      <a:pt x="46" y="0"/>
                      <a:pt x="102" y="71"/>
                      <a:pt x="159" y="143"/>
                    </a:cubicBezTo>
                  </a:path>
                </a:pathLst>
              </a:custGeom>
              <a:noFill/>
              <a:ln w="5111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161" name="Text Box 65"/>
          <p:cNvSpPr txBox="1">
            <a:spLocks noChangeArrowheads="1"/>
          </p:cNvSpPr>
          <p:nvPr/>
        </p:nvSpPr>
        <p:spPr bwMode="auto">
          <a:xfrm rot="16200000" flipV="1">
            <a:off x="794544" y="4398169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[</a:t>
            </a: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 rot="16200000" flipV="1">
            <a:off x="578644" y="4829969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[</a:t>
            </a:r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>
            <a:off x="611188" y="4221163"/>
            <a:ext cx="504825" cy="0"/>
          </a:xfrm>
          <a:prstGeom prst="line">
            <a:avLst/>
          </a:prstGeom>
          <a:noFill/>
          <a:ln w="127000">
            <a:pattFill prst="lgCheck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65" name="Picture 69" descr="MM900309809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7155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79" name="Group 83"/>
          <p:cNvGrpSpPr>
            <a:grpSpLocks/>
          </p:cNvGrpSpPr>
          <p:nvPr/>
        </p:nvGrpSpPr>
        <p:grpSpPr bwMode="auto">
          <a:xfrm rot="16200000">
            <a:off x="-199231" y="5318919"/>
            <a:ext cx="1296988" cy="539750"/>
            <a:chOff x="1247" y="2432"/>
            <a:chExt cx="3175" cy="897"/>
          </a:xfrm>
        </p:grpSpPr>
        <p:pic>
          <p:nvPicPr>
            <p:cNvPr id="4167" name="Picture 71" descr="MC900187417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11919" flipV="1">
              <a:off x="1247" y="2432"/>
              <a:ext cx="3175" cy="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8" name="Picture 8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022"/>
              <a:ext cx="72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76" name="Group 80"/>
          <p:cNvGrpSpPr>
            <a:grpSpLocks/>
          </p:cNvGrpSpPr>
          <p:nvPr/>
        </p:nvGrpSpPr>
        <p:grpSpPr bwMode="auto">
          <a:xfrm rot="16200000">
            <a:off x="233363" y="4814888"/>
            <a:ext cx="1296987" cy="541337"/>
            <a:chOff x="1246" y="1475"/>
            <a:chExt cx="3175" cy="897"/>
          </a:xfrm>
        </p:grpSpPr>
        <p:grpSp>
          <p:nvGrpSpPr>
            <p:cNvPr id="4173" name="Group 77"/>
            <p:cNvGrpSpPr>
              <a:grpSpLocks/>
            </p:cNvGrpSpPr>
            <p:nvPr/>
          </p:nvGrpSpPr>
          <p:grpSpPr bwMode="auto">
            <a:xfrm>
              <a:off x="1246" y="1475"/>
              <a:ext cx="3175" cy="897"/>
              <a:chOff x="1246" y="1475"/>
              <a:chExt cx="3175" cy="897"/>
            </a:xfrm>
          </p:grpSpPr>
          <p:pic>
            <p:nvPicPr>
              <p:cNvPr id="4170" name="Picture 74" descr="MC900187417[1]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11919" flipV="1">
                <a:off x="1246" y="1475"/>
                <a:ext cx="3175" cy="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1" name="Picture 7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1842"/>
                <a:ext cx="772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74" name="Line 78"/>
            <p:cNvSpPr>
              <a:spLocks noChangeShapeType="1"/>
            </p:cNvSpPr>
            <p:nvPr/>
          </p:nvSpPr>
          <p:spPr bwMode="auto">
            <a:xfrm>
              <a:off x="2064" y="211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5" name="Line 79"/>
            <p:cNvSpPr>
              <a:spLocks noChangeShapeType="1"/>
            </p:cNvSpPr>
            <p:nvPr/>
          </p:nvSpPr>
          <p:spPr bwMode="auto">
            <a:xfrm>
              <a:off x="2064" y="202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180" name="MS9011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852[1]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2349500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1" name="MS90115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900388189[1]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1773238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83" name="Group 87"/>
          <p:cNvGrpSpPr>
            <a:grpSpLocks/>
          </p:cNvGrpSpPr>
          <p:nvPr/>
        </p:nvGrpSpPr>
        <p:grpSpPr bwMode="auto">
          <a:xfrm rot="20505381">
            <a:off x="611188" y="1484313"/>
            <a:ext cx="1296987" cy="541337"/>
            <a:chOff x="1246" y="1475"/>
            <a:chExt cx="3175" cy="897"/>
          </a:xfrm>
        </p:grpSpPr>
        <p:grpSp>
          <p:nvGrpSpPr>
            <p:cNvPr id="4184" name="Group 88"/>
            <p:cNvGrpSpPr>
              <a:grpSpLocks/>
            </p:cNvGrpSpPr>
            <p:nvPr/>
          </p:nvGrpSpPr>
          <p:grpSpPr bwMode="auto">
            <a:xfrm>
              <a:off x="1246" y="1475"/>
              <a:ext cx="3175" cy="897"/>
              <a:chOff x="1246" y="1475"/>
              <a:chExt cx="3175" cy="897"/>
            </a:xfrm>
          </p:grpSpPr>
          <p:pic>
            <p:nvPicPr>
              <p:cNvPr id="4185" name="Picture 89" descr="MC900187417[1]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11919" flipV="1">
                <a:off x="1246" y="1475"/>
                <a:ext cx="3175" cy="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6" name="Picture 9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1842"/>
                <a:ext cx="772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87" name="Line 91"/>
            <p:cNvSpPr>
              <a:spLocks noChangeShapeType="1"/>
            </p:cNvSpPr>
            <p:nvPr/>
          </p:nvSpPr>
          <p:spPr bwMode="auto">
            <a:xfrm>
              <a:off x="2064" y="211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88" name="Line 92"/>
            <p:cNvSpPr>
              <a:spLocks noChangeShapeType="1"/>
            </p:cNvSpPr>
            <p:nvPr/>
          </p:nvSpPr>
          <p:spPr bwMode="auto">
            <a:xfrm>
              <a:off x="2064" y="202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89" name="Group 93"/>
          <p:cNvGrpSpPr>
            <a:grpSpLocks/>
          </p:cNvGrpSpPr>
          <p:nvPr/>
        </p:nvGrpSpPr>
        <p:grpSpPr bwMode="auto">
          <a:xfrm rot="3314878">
            <a:off x="3762375" y="854075"/>
            <a:ext cx="1296988" cy="541338"/>
            <a:chOff x="1246" y="1475"/>
            <a:chExt cx="3175" cy="897"/>
          </a:xfrm>
        </p:grpSpPr>
        <p:grpSp>
          <p:nvGrpSpPr>
            <p:cNvPr id="4190" name="Group 94"/>
            <p:cNvGrpSpPr>
              <a:grpSpLocks/>
            </p:cNvGrpSpPr>
            <p:nvPr/>
          </p:nvGrpSpPr>
          <p:grpSpPr bwMode="auto">
            <a:xfrm>
              <a:off x="1246" y="1475"/>
              <a:ext cx="3175" cy="897"/>
              <a:chOff x="1246" y="1475"/>
              <a:chExt cx="3175" cy="897"/>
            </a:xfrm>
          </p:grpSpPr>
          <p:pic>
            <p:nvPicPr>
              <p:cNvPr id="4191" name="Picture 95" descr="MC900187417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11919" flipV="1">
                <a:off x="1246" y="1475"/>
                <a:ext cx="3175" cy="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2" name="Picture 9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1842"/>
                <a:ext cx="772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93" name="Line 97"/>
            <p:cNvSpPr>
              <a:spLocks noChangeShapeType="1"/>
            </p:cNvSpPr>
            <p:nvPr/>
          </p:nvSpPr>
          <p:spPr bwMode="auto">
            <a:xfrm>
              <a:off x="2064" y="211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4" name="Line 98"/>
            <p:cNvSpPr>
              <a:spLocks noChangeShapeType="1"/>
            </p:cNvSpPr>
            <p:nvPr/>
          </p:nvSpPr>
          <p:spPr bwMode="auto">
            <a:xfrm>
              <a:off x="2064" y="202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95" name="Group 99"/>
          <p:cNvGrpSpPr>
            <a:grpSpLocks/>
          </p:cNvGrpSpPr>
          <p:nvPr/>
        </p:nvGrpSpPr>
        <p:grpSpPr bwMode="auto">
          <a:xfrm rot="1240564">
            <a:off x="4699000" y="3662363"/>
            <a:ext cx="1296988" cy="541337"/>
            <a:chOff x="1246" y="1475"/>
            <a:chExt cx="3175" cy="897"/>
          </a:xfrm>
        </p:grpSpPr>
        <p:grpSp>
          <p:nvGrpSpPr>
            <p:cNvPr id="4196" name="Group 100"/>
            <p:cNvGrpSpPr>
              <a:grpSpLocks/>
            </p:cNvGrpSpPr>
            <p:nvPr/>
          </p:nvGrpSpPr>
          <p:grpSpPr bwMode="auto">
            <a:xfrm>
              <a:off x="1246" y="1475"/>
              <a:ext cx="3175" cy="897"/>
              <a:chOff x="1246" y="1475"/>
              <a:chExt cx="3175" cy="897"/>
            </a:xfrm>
          </p:grpSpPr>
          <p:pic>
            <p:nvPicPr>
              <p:cNvPr id="4197" name="Picture 101" descr="MC900187417[1]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11919" flipV="1">
                <a:off x="1246" y="1475"/>
                <a:ext cx="3175" cy="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8" name="Picture 10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1842"/>
                <a:ext cx="772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99" name="Line 103"/>
            <p:cNvSpPr>
              <a:spLocks noChangeShapeType="1"/>
            </p:cNvSpPr>
            <p:nvPr/>
          </p:nvSpPr>
          <p:spPr bwMode="auto">
            <a:xfrm>
              <a:off x="2064" y="211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" name="Line 104"/>
            <p:cNvSpPr>
              <a:spLocks noChangeShapeType="1"/>
            </p:cNvSpPr>
            <p:nvPr/>
          </p:nvSpPr>
          <p:spPr bwMode="auto">
            <a:xfrm>
              <a:off x="2064" y="202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13" name="Group 117"/>
          <p:cNvGrpSpPr>
            <a:grpSpLocks/>
          </p:cNvGrpSpPr>
          <p:nvPr/>
        </p:nvGrpSpPr>
        <p:grpSpPr bwMode="auto">
          <a:xfrm>
            <a:off x="8027988" y="5013325"/>
            <a:ext cx="1368425" cy="541338"/>
            <a:chOff x="2654" y="3380"/>
            <a:chExt cx="862" cy="341"/>
          </a:xfrm>
        </p:grpSpPr>
        <p:pic>
          <p:nvPicPr>
            <p:cNvPr id="4209" name="Picture 113" descr="MC900187417[1]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2654" y="3380"/>
              <a:ext cx="862" cy="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10" name="Picture 1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5717">
              <a:off x="3061" y="3521"/>
              <a:ext cx="19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12" name="Line 116"/>
            <p:cNvSpPr>
              <a:spLocks noChangeShapeType="1"/>
            </p:cNvSpPr>
            <p:nvPr/>
          </p:nvSpPr>
          <p:spPr bwMode="auto">
            <a:xfrm rot="1240564" flipV="1">
              <a:off x="3107" y="3566"/>
              <a:ext cx="201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14" name="Group 118"/>
          <p:cNvGrpSpPr>
            <a:grpSpLocks/>
          </p:cNvGrpSpPr>
          <p:nvPr/>
        </p:nvGrpSpPr>
        <p:grpSpPr bwMode="auto">
          <a:xfrm>
            <a:off x="4140200" y="4149725"/>
            <a:ext cx="1368425" cy="541338"/>
            <a:chOff x="2654" y="3380"/>
            <a:chExt cx="862" cy="341"/>
          </a:xfrm>
        </p:grpSpPr>
        <p:pic>
          <p:nvPicPr>
            <p:cNvPr id="4215" name="Picture 119" descr="MC900187417[1]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2654" y="3380"/>
              <a:ext cx="862" cy="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16" name="Picture 1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5717">
              <a:off x="3061" y="3521"/>
              <a:ext cx="19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17" name="Line 121"/>
            <p:cNvSpPr>
              <a:spLocks noChangeShapeType="1"/>
            </p:cNvSpPr>
            <p:nvPr/>
          </p:nvSpPr>
          <p:spPr bwMode="auto">
            <a:xfrm rot="1240564" flipV="1">
              <a:off x="3107" y="3566"/>
              <a:ext cx="201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18" name="Group 122"/>
          <p:cNvGrpSpPr>
            <a:grpSpLocks/>
          </p:cNvGrpSpPr>
          <p:nvPr/>
        </p:nvGrpSpPr>
        <p:grpSpPr bwMode="auto">
          <a:xfrm rot="4955724">
            <a:off x="2645569" y="5066507"/>
            <a:ext cx="1368425" cy="541337"/>
            <a:chOff x="2654" y="3380"/>
            <a:chExt cx="862" cy="341"/>
          </a:xfrm>
        </p:grpSpPr>
        <p:pic>
          <p:nvPicPr>
            <p:cNvPr id="4219" name="Picture 123" descr="MC900187417[1]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2654" y="3380"/>
              <a:ext cx="862" cy="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0" name="Picture 12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5717">
              <a:off x="3061" y="3521"/>
              <a:ext cx="19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21" name="Line 125"/>
            <p:cNvSpPr>
              <a:spLocks noChangeShapeType="1"/>
            </p:cNvSpPr>
            <p:nvPr/>
          </p:nvSpPr>
          <p:spPr bwMode="auto">
            <a:xfrm rot="1240564" flipV="1">
              <a:off x="3107" y="3566"/>
              <a:ext cx="201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26" name="Group 130"/>
          <p:cNvGrpSpPr>
            <a:grpSpLocks/>
          </p:cNvGrpSpPr>
          <p:nvPr/>
        </p:nvGrpSpPr>
        <p:grpSpPr bwMode="auto">
          <a:xfrm>
            <a:off x="1547813" y="5589588"/>
            <a:ext cx="1368425" cy="541337"/>
            <a:chOff x="2654" y="3380"/>
            <a:chExt cx="862" cy="341"/>
          </a:xfrm>
        </p:grpSpPr>
        <p:pic>
          <p:nvPicPr>
            <p:cNvPr id="4227" name="Picture 131" descr="MC900187417[1]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2654" y="3380"/>
              <a:ext cx="862" cy="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8" name="Picture 13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5717">
              <a:off x="3061" y="3521"/>
              <a:ext cx="19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29" name="Line 133"/>
            <p:cNvSpPr>
              <a:spLocks noChangeShapeType="1"/>
            </p:cNvSpPr>
            <p:nvPr/>
          </p:nvSpPr>
          <p:spPr bwMode="auto">
            <a:xfrm rot="1240564" flipV="1">
              <a:off x="3107" y="3566"/>
              <a:ext cx="201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30" name="Group 134"/>
          <p:cNvGrpSpPr>
            <a:grpSpLocks/>
          </p:cNvGrpSpPr>
          <p:nvPr/>
        </p:nvGrpSpPr>
        <p:grpSpPr bwMode="auto">
          <a:xfrm rot="16200000">
            <a:off x="-127000" y="5318125"/>
            <a:ext cx="1296988" cy="541338"/>
            <a:chOff x="1246" y="1475"/>
            <a:chExt cx="3175" cy="897"/>
          </a:xfrm>
        </p:grpSpPr>
        <p:grpSp>
          <p:nvGrpSpPr>
            <p:cNvPr id="4231" name="Group 135"/>
            <p:cNvGrpSpPr>
              <a:grpSpLocks/>
            </p:cNvGrpSpPr>
            <p:nvPr/>
          </p:nvGrpSpPr>
          <p:grpSpPr bwMode="auto">
            <a:xfrm>
              <a:off x="1246" y="1475"/>
              <a:ext cx="3175" cy="897"/>
              <a:chOff x="1246" y="1475"/>
              <a:chExt cx="3175" cy="897"/>
            </a:xfrm>
          </p:grpSpPr>
          <p:pic>
            <p:nvPicPr>
              <p:cNvPr id="4232" name="Picture 136" descr="MC900187417[1]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11919" flipV="1">
                <a:off x="1246" y="1475"/>
                <a:ext cx="3175" cy="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3" name="Picture 13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1842"/>
                <a:ext cx="772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234" name="Line 138"/>
            <p:cNvSpPr>
              <a:spLocks noChangeShapeType="1"/>
            </p:cNvSpPr>
            <p:nvPr/>
          </p:nvSpPr>
          <p:spPr bwMode="auto">
            <a:xfrm>
              <a:off x="2064" y="211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" name="Line 139"/>
            <p:cNvSpPr>
              <a:spLocks noChangeShapeType="1"/>
            </p:cNvSpPr>
            <p:nvPr/>
          </p:nvSpPr>
          <p:spPr bwMode="auto">
            <a:xfrm>
              <a:off x="2064" y="202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36" name="Group 140"/>
          <p:cNvGrpSpPr>
            <a:grpSpLocks/>
          </p:cNvGrpSpPr>
          <p:nvPr/>
        </p:nvGrpSpPr>
        <p:grpSpPr bwMode="auto">
          <a:xfrm rot="20639689">
            <a:off x="0" y="1196975"/>
            <a:ext cx="1296988" cy="539750"/>
            <a:chOff x="1247" y="2432"/>
            <a:chExt cx="3175" cy="897"/>
          </a:xfrm>
        </p:grpSpPr>
        <p:pic>
          <p:nvPicPr>
            <p:cNvPr id="4237" name="Picture 141" descr="MC900187417[1]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11919" flipV="1">
              <a:off x="1247" y="2432"/>
              <a:ext cx="3175" cy="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38" name="Picture 14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022"/>
              <a:ext cx="72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39" name="Group 143"/>
          <p:cNvGrpSpPr>
            <a:grpSpLocks/>
          </p:cNvGrpSpPr>
          <p:nvPr/>
        </p:nvGrpSpPr>
        <p:grpSpPr bwMode="auto">
          <a:xfrm rot="24935339">
            <a:off x="4121944" y="594519"/>
            <a:ext cx="1296988" cy="539750"/>
            <a:chOff x="1247" y="2432"/>
            <a:chExt cx="3175" cy="897"/>
          </a:xfrm>
        </p:grpSpPr>
        <p:pic>
          <p:nvPicPr>
            <p:cNvPr id="4240" name="Picture 144" descr="MC900187417[1]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11919" flipV="1">
              <a:off x="1247" y="2432"/>
              <a:ext cx="3175" cy="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1" name="Picture 14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022"/>
              <a:ext cx="72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48" name="Group 152"/>
          <p:cNvGrpSpPr>
            <a:grpSpLocks/>
          </p:cNvGrpSpPr>
          <p:nvPr/>
        </p:nvGrpSpPr>
        <p:grpSpPr bwMode="auto">
          <a:xfrm>
            <a:off x="8243888" y="5373688"/>
            <a:ext cx="1368425" cy="539750"/>
            <a:chOff x="2653" y="3748"/>
            <a:chExt cx="862" cy="340"/>
          </a:xfrm>
        </p:grpSpPr>
        <p:pic>
          <p:nvPicPr>
            <p:cNvPr id="4246" name="Picture 150" descr="MC900187417[1]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688081" flipH="1" flipV="1">
              <a:off x="2653" y="3748"/>
              <a:ext cx="862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7" name="Picture 15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3972"/>
              <a:ext cx="187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49" name="Group 153"/>
          <p:cNvGrpSpPr>
            <a:grpSpLocks/>
          </p:cNvGrpSpPr>
          <p:nvPr/>
        </p:nvGrpSpPr>
        <p:grpSpPr bwMode="auto">
          <a:xfrm>
            <a:off x="4067175" y="4581525"/>
            <a:ext cx="1368425" cy="539750"/>
            <a:chOff x="2653" y="3748"/>
            <a:chExt cx="862" cy="340"/>
          </a:xfrm>
        </p:grpSpPr>
        <p:pic>
          <p:nvPicPr>
            <p:cNvPr id="4250" name="Picture 154" descr="MC900187417[1]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688081" flipH="1" flipV="1">
              <a:off x="2653" y="3748"/>
              <a:ext cx="862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1" name="Picture 1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3972"/>
              <a:ext cx="187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52" name="Group 156"/>
          <p:cNvGrpSpPr>
            <a:grpSpLocks/>
          </p:cNvGrpSpPr>
          <p:nvPr/>
        </p:nvGrpSpPr>
        <p:grpSpPr bwMode="auto">
          <a:xfrm rot="4932637">
            <a:off x="2286000" y="5211763"/>
            <a:ext cx="1368425" cy="539750"/>
            <a:chOff x="2653" y="3748"/>
            <a:chExt cx="862" cy="340"/>
          </a:xfrm>
        </p:grpSpPr>
        <p:pic>
          <p:nvPicPr>
            <p:cNvPr id="4253" name="Picture 157" descr="MC900187417[1]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688081" flipH="1" flipV="1">
              <a:off x="2653" y="3748"/>
              <a:ext cx="862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4" name="Picture 15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3972"/>
              <a:ext cx="187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55" name="Group 159"/>
          <p:cNvGrpSpPr>
            <a:grpSpLocks/>
          </p:cNvGrpSpPr>
          <p:nvPr/>
        </p:nvGrpSpPr>
        <p:grpSpPr bwMode="auto">
          <a:xfrm rot="-4487823">
            <a:off x="1133475" y="2546351"/>
            <a:ext cx="1368425" cy="539750"/>
            <a:chOff x="2653" y="3748"/>
            <a:chExt cx="862" cy="340"/>
          </a:xfrm>
        </p:grpSpPr>
        <p:pic>
          <p:nvPicPr>
            <p:cNvPr id="4256" name="Picture 160" descr="MC900187417[1]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688081" flipH="1" flipV="1">
              <a:off x="2653" y="3748"/>
              <a:ext cx="862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7" name="Picture 16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3972"/>
              <a:ext cx="187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22" name="Group 126"/>
          <p:cNvGrpSpPr>
            <a:grpSpLocks/>
          </p:cNvGrpSpPr>
          <p:nvPr/>
        </p:nvGrpSpPr>
        <p:grpSpPr bwMode="auto">
          <a:xfrm rot="-4483996">
            <a:off x="1421606" y="2690019"/>
            <a:ext cx="1368425" cy="541338"/>
            <a:chOff x="2654" y="3380"/>
            <a:chExt cx="862" cy="341"/>
          </a:xfrm>
        </p:grpSpPr>
        <p:pic>
          <p:nvPicPr>
            <p:cNvPr id="4223" name="Picture 127" descr="MC900187417[1]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2654" y="3380"/>
              <a:ext cx="862" cy="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4" name="Picture 12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5717">
              <a:off x="3061" y="3521"/>
              <a:ext cx="19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25" name="Line 129"/>
            <p:cNvSpPr>
              <a:spLocks noChangeShapeType="1"/>
            </p:cNvSpPr>
            <p:nvPr/>
          </p:nvSpPr>
          <p:spPr bwMode="auto">
            <a:xfrm rot="1240564" flipV="1">
              <a:off x="3107" y="3566"/>
              <a:ext cx="201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58" name="Group 162"/>
          <p:cNvGrpSpPr>
            <a:grpSpLocks/>
          </p:cNvGrpSpPr>
          <p:nvPr/>
        </p:nvGrpSpPr>
        <p:grpSpPr bwMode="auto">
          <a:xfrm>
            <a:off x="1331913" y="5157788"/>
            <a:ext cx="1368425" cy="539750"/>
            <a:chOff x="2653" y="3748"/>
            <a:chExt cx="862" cy="340"/>
          </a:xfrm>
        </p:grpSpPr>
        <p:pic>
          <p:nvPicPr>
            <p:cNvPr id="4259" name="Picture 163" descr="MC900187417[1]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688081" flipH="1" flipV="1">
              <a:off x="2653" y="3748"/>
              <a:ext cx="862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60" name="Picture 16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3972"/>
              <a:ext cx="187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61" name="Group 165"/>
          <p:cNvGrpSpPr>
            <a:grpSpLocks/>
          </p:cNvGrpSpPr>
          <p:nvPr/>
        </p:nvGrpSpPr>
        <p:grpSpPr bwMode="auto">
          <a:xfrm rot="16200000">
            <a:off x="305594" y="5176044"/>
            <a:ext cx="1296988" cy="539750"/>
            <a:chOff x="1247" y="2432"/>
            <a:chExt cx="3175" cy="897"/>
          </a:xfrm>
        </p:grpSpPr>
        <p:pic>
          <p:nvPicPr>
            <p:cNvPr id="4262" name="Picture 166" descr="MC900187417[1]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11919" flipV="1">
              <a:off x="1247" y="2432"/>
              <a:ext cx="3175" cy="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63" name="Picture 16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022"/>
              <a:ext cx="72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64" name="AutoShape 168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308725"/>
            <a:ext cx="684213" cy="549275"/>
          </a:xfrm>
          <a:prstGeom prst="actionButtonBlank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800" b="1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265" name="AutoShape 169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0938" y="6308725"/>
            <a:ext cx="684212" cy="549275"/>
          </a:xfrm>
          <a:prstGeom prst="actionButtonBlank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800" b="1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266" name="AutoShape 170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16125" y="6308725"/>
            <a:ext cx="684213" cy="549275"/>
          </a:xfrm>
          <a:prstGeom prst="actionButtonBlank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800" b="1">
                <a:solidFill>
                  <a:schemeClr val="bg1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4267" name="AutoShape 171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81313" y="6308725"/>
            <a:ext cx="684212" cy="549275"/>
          </a:xfrm>
          <a:prstGeom prst="actionButtonBlank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800" b="1">
                <a:solidFill>
                  <a:schemeClr val="bg1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4268" name="AutoShape 172">
            <a:hlinkClick r:id="rId3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43325" y="6308725"/>
            <a:ext cx="684213" cy="549275"/>
          </a:xfrm>
          <a:prstGeom prst="actionButtonBlank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800" b="1">
                <a:solidFill>
                  <a:schemeClr val="bg1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4269" name="AutoShape 173">
            <a:hlinkClick r:id="rId3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08513" y="6308725"/>
            <a:ext cx="684212" cy="549275"/>
          </a:xfrm>
          <a:prstGeom prst="actionButtonBlank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800" b="1">
                <a:solidFill>
                  <a:schemeClr val="bg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4270" name="AutoShape 174">
            <a:hlinkClick r:id="rId3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72113" y="6308725"/>
            <a:ext cx="684212" cy="549275"/>
          </a:xfrm>
          <a:prstGeom prst="actionButtonBlank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800" b="1">
                <a:solidFill>
                  <a:schemeClr val="bg1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4271" name="AutoShape 175">
            <a:hlinkClick r:id="rId3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35713" y="6308725"/>
            <a:ext cx="684212" cy="549275"/>
          </a:xfrm>
          <a:prstGeom prst="actionButtonBlank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800" b="1">
                <a:solidFill>
                  <a:schemeClr val="bg1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4272" name="AutoShape 176">
            <a:hlinkClick r:id="rId3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00900" y="6308725"/>
            <a:ext cx="684213" cy="549275"/>
          </a:xfrm>
          <a:prstGeom prst="actionButtonBlank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800" b="1">
                <a:solidFill>
                  <a:schemeClr val="bg1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4273" name="AutoShape 177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6308725"/>
            <a:ext cx="684213" cy="549275"/>
          </a:xfrm>
          <a:prstGeom prst="actionButtonBlank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800" b="1">
                <a:solidFill>
                  <a:schemeClr val="bg1"/>
                </a:solidFill>
                <a:latin typeface="Comic Sans MS" pitchFamily="66" charset="0"/>
              </a:rPr>
              <a:t>10</a:t>
            </a:r>
          </a:p>
        </p:txBody>
      </p:sp>
      <p:pic>
        <p:nvPicPr>
          <p:cNvPr id="4276" name="Picture 180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73463"/>
            <a:ext cx="1079500" cy="77470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8" name="Picture 182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950912" cy="1427163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" name="Picture 184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47625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82" name="WordArt 186"/>
          <p:cNvSpPr>
            <a:spLocks noChangeArrowheads="1" noChangeShapeType="1" noTextEdit="1"/>
          </p:cNvSpPr>
          <p:nvPr/>
        </p:nvSpPr>
        <p:spPr bwMode="auto">
          <a:xfrm>
            <a:off x="7235825" y="765175"/>
            <a:ext cx="647700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chemeClr val="bg2"/>
                    </a:gs>
                  </a:gsLst>
                  <a:lin ang="2700000" scaled="1"/>
                </a:gradFill>
                <a:latin typeface="Jokerman"/>
              </a:rPr>
              <a:t>vs</a:t>
            </a:r>
          </a:p>
        </p:txBody>
      </p:sp>
      <p:graphicFrame>
        <p:nvGraphicFramePr>
          <p:cNvPr id="4337" name="Group 2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69928"/>
              </p:ext>
            </p:extLst>
          </p:nvPr>
        </p:nvGraphicFramePr>
        <p:xfrm>
          <a:off x="5814219" y="1924808"/>
          <a:ext cx="3312369" cy="1792224"/>
        </p:xfrm>
        <a:graphic>
          <a:graphicData uri="http://schemas.openxmlformats.org/drawingml/2006/table">
            <a:tbl>
              <a:tblPr/>
              <a:tblGrid>
                <a:gridCol w="847620"/>
                <a:gridCol w="1168604"/>
                <a:gridCol w="1296145"/>
              </a:tblGrid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DDDDDD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Romain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Grosjean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DDDDDD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Lewis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Hamilton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DDDDDD"/>
                        </a:gs>
                      </a:gsLst>
                      <a:lin ang="2700000" scaled="1"/>
                    </a:gra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DDDDDD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DDDDDD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DDDDDD"/>
                        </a:gs>
                      </a:gsLst>
                      <a:lin ang="2700000" scaled="1"/>
                    </a:gradFill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From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DDDDDD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DDDDDD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Angleterre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DDDDDD"/>
                        </a:gs>
                      </a:gsLst>
                      <a:lin ang="2700000" scaled="1"/>
                    </a:gradFill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DDDDDD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DDDDDD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DDDDDD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4242" name="Group 146"/>
          <p:cNvGrpSpPr>
            <a:grpSpLocks/>
          </p:cNvGrpSpPr>
          <p:nvPr/>
        </p:nvGrpSpPr>
        <p:grpSpPr bwMode="auto">
          <a:xfrm rot="23081854">
            <a:off x="5148263" y="3429000"/>
            <a:ext cx="1296987" cy="539750"/>
            <a:chOff x="1247" y="2432"/>
            <a:chExt cx="3175" cy="897"/>
          </a:xfrm>
        </p:grpSpPr>
        <p:pic>
          <p:nvPicPr>
            <p:cNvPr id="4243" name="Picture 147" descr="MC900187417[1]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11919" flipV="1">
              <a:off x="1247" y="2432"/>
              <a:ext cx="3175" cy="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4" name="Picture 14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022"/>
              <a:ext cx="72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35" name="WordArt 239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5508625" cy="514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 Super"/>
              </a:rPr>
              <a:t>Le grand prix de la France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lba Super"/>
            </a:endParaRPr>
          </a:p>
        </p:txBody>
      </p:sp>
      <p:pic>
        <p:nvPicPr>
          <p:cNvPr id="4351" name="Picture 255" descr="MM900295226[1]"/>
          <p:cNvPicPr>
            <a:picLocks noChangeAspect="1" noChangeArrowheads="1" noCrop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2365" flipH="1">
            <a:off x="5364163" y="620713"/>
            <a:ext cx="99218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60" name="Group 264"/>
          <p:cNvGrpSpPr>
            <a:grpSpLocks/>
          </p:cNvGrpSpPr>
          <p:nvPr/>
        </p:nvGrpSpPr>
        <p:grpSpPr bwMode="auto">
          <a:xfrm>
            <a:off x="258763" y="627063"/>
            <a:ext cx="8385175" cy="4659312"/>
            <a:chOff x="163" y="395"/>
            <a:chExt cx="5282" cy="2935"/>
          </a:xfrm>
        </p:grpSpPr>
        <p:sp>
          <p:nvSpPr>
            <p:cNvPr id="4355" name="Freeform 259" descr="Stationery"/>
            <p:cNvSpPr>
              <a:spLocks/>
            </p:cNvSpPr>
            <p:nvPr/>
          </p:nvSpPr>
          <p:spPr bwMode="auto">
            <a:xfrm>
              <a:off x="163" y="395"/>
              <a:ext cx="5282" cy="2935"/>
            </a:xfrm>
            <a:custGeom>
              <a:avLst/>
              <a:gdLst>
                <a:gd name="T0" fmla="*/ 3325 w 5282"/>
                <a:gd name="T1" fmla="*/ 244 h 2935"/>
                <a:gd name="T2" fmla="*/ 2993 w 5282"/>
                <a:gd name="T3" fmla="*/ 0 h 2935"/>
                <a:gd name="T4" fmla="*/ 2796 w 5282"/>
                <a:gd name="T5" fmla="*/ 23 h 2935"/>
                <a:gd name="T6" fmla="*/ 2741 w 5282"/>
                <a:gd name="T7" fmla="*/ 55 h 2935"/>
                <a:gd name="T8" fmla="*/ 2685 w 5282"/>
                <a:gd name="T9" fmla="*/ 102 h 2935"/>
                <a:gd name="T10" fmla="*/ 2536 w 5282"/>
                <a:gd name="T11" fmla="*/ 307 h 2935"/>
                <a:gd name="T12" fmla="*/ 2488 w 5282"/>
                <a:gd name="T13" fmla="*/ 1033 h 2935"/>
                <a:gd name="T14" fmla="*/ 2299 w 5282"/>
                <a:gd name="T15" fmla="*/ 1270 h 2935"/>
                <a:gd name="T16" fmla="*/ 2109 w 5282"/>
                <a:gd name="T17" fmla="*/ 1467 h 2935"/>
                <a:gd name="T18" fmla="*/ 1699 w 5282"/>
                <a:gd name="T19" fmla="*/ 1664 h 2935"/>
                <a:gd name="T20" fmla="*/ 1391 w 5282"/>
                <a:gd name="T21" fmla="*/ 1822 h 2935"/>
                <a:gd name="T22" fmla="*/ 879 w 5282"/>
                <a:gd name="T23" fmla="*/ 1877 h 2935"/>
                <a:gd name="T24" fmla="*/ 760 w 5282"/>
                <a:gd name="T25" fmla="*/ 2004 h 2935"/>
                <a:gd name="T26" fmla="*/ 650 w 5282"/>
                <a:gd name="T27" fmla="*/ 2043 h 2935"/>
                <a:gd name="T28" fmla="*/ 318 w 5282"/>
                <a:gd name="T29" fmla="*/ 2067 h 2935"/>
                <a:gd name="T30" fmla="*/ 168 w 5282"/>
                <a:gd name="T31" fmla="*/ 2264 h 2935"/>
                <a:gd name="T32" fmla="*/ 26 w 5282"/>
                <a:gd name="T33" fmla="*/ 2627 h 2935"/>
                <a:gd name="T34" fmla="*/ 381 w 5282"/>
                <a:gd name="T35" fmla="*/ 2690 h 2935"/>
                <a:gd name="T36" fmla="*/ 1170 w 5282"/>
                <a:gd name="T37" fmla="*/ 2572 h 2935"/>
                <a:gd name="T38" fmla="*/ 1305 w 5282"/>
                <a:gd name="T39" fmla="*/ 2485 h 2935"/>
                <a:gd name="T40" fmla="*/ 1549 w 5282"/>
                <a:gd name="T41" fmla="*/ 2651 h 2935"/>
                <a:gd name="T42" fmla="*/ 1628 w 5282"/>
                <a:gd name="T43" fmla="*/ 2714 h 2935"/>
                <a:gd name="T44" fmla="*/ 1699 w 5282"/>
                <a:gd name="T45" fmla="*/ 2777 h 2935"/>
                <a:gd name="T46" fmla="*/ 1881 w 5282"/>
                <a:gd name="T47" fmla="*/ 2935 h 2935"/>
                <a:gd name="T48" fmla="*/ 1991 w 5282"/>
                <a:gd name="T49" fmla="*/ 2856 h 2935"/>
                <a:gd name="T50" fmla="*/ 2346 w 5282"/>
                <a:gd name="T51" fmla="*/ 2651 h 2935"/>
                <a:gd name="T52" fmla="*/ 2756 w 5282"/>
                <a:gd name="T53" fmla="*/ 2659 h 2935"/>
                <a:gd name="T54" fmla="*/ 2930 w 5282"/>
                <a:gd name="T55" fmla="*/ 2595 h 2935"/>
                <a:gd name="T56" fmla="*/ 3601 w 5282"/>
                <a:gd name="T57" fmla="*/ 2666 h 2935"/>
                <a:gd name="T58" fmla="*/ 4043 w 5282"/>
                <a:gd name="T59" fmla="*/ 2572 h 2935"/>
                <a:gd name="T60" fmla="*/ 4429 w 5282"/>
                <a:gd name="T61" fmla="*/ 2382 h 2935"/>
                <a:gd name="T62" fmla="*/ 5266 w 5282"/>
                <a:gd name="T63" fmla="*/ 2446 h 2935"/>
                <a:gd name="T64" fmla="*/ 5218 w 5282"/>
                <a:gd name="T65" fmla="*/ 2256 h 2935"/>
                <a:gd name="T66" fmla="*/ 5060 w 5282"/>
                <a:gd name="T67" fmla="*/ 2201 h 2935"/>
                <a:gd name="T68" fmla="*/ 4911 w 5282"/>
                <a:gd name="T69" fmla="*/ 2106 h 2935"/>
                <a:gd name="T70" fmla="*/ 4737 w 5282"/>
                <a:gd name="T71" fmla="*/ 1941 h 2935"/>
                <a:gd name="T72" fmla="*/ 4658 w 5282"/>
                <a:gd name="T73" fmla="*/ 1791 h 2935"/>
                <a:gd name="T74" fmla="*/ 4366 w 5282"/>
                <a:gd name="T75" fmla="*/ 1775 h 2935"/>
                <a:gd name="T76" fmla="*/ 4169 w 5282"/>
                <a:gd name="T77" fmla="*/ 1609 h 2935"/>
                <a:gd name="T78" fmla="*/ 3908 w 5282"/>
                <a:gd name="T79" fmla="*/ 1562 h 2935"/>
                <a:gd name="T80" fmla="*/ 3703 w 5282"/>
                <a:gd name="T81" fmla="*/ 1262 h 2935"/>
                <a:gd name="T82" fmla="*/ 3490 w 5282"/>
                <a:gd name="T83" fmla="*/ 1096 h 2935"/>
                <a:gd name="T84" fmla="*/ 3301 w 5282"/>
                <a:gd name="T85" fmla="*/ 1120 h 2935"/>
                <a:gd name="T86" fmla="*/ 3056 w 5282"/>
                <a:gd name="T87" fmla="*/ 1025 h 2935"/>
                <a:gd name="T88" fmla="*/ 2898 w 5282"/>
                <a:gd name="T89" fmla="*/ 915 h 2935"/>
                <a:gd name="T90" fmla="*/ 2788 w 5282"/>
                <a:gd name="T91" fmla="*/ 591 h 2935"/>
                <a:gd name="T92" fmla="*/ 2946 w 5282"/>
                <a:gd name="T93" fmla="*/ 236 h 2935"/>
                <a:gd name="T94" fmla="*/ 3206 w 5282"/>
                <a:gd name="T95" fmla="*/ 244 h 2935"/>
                <a:gd name="T96" fmla="*/ 3348 w 5282"/>
                <a:gd name="T97" fmla="*/ 323 h 2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82" h="2935">
                  <a:moveTo>
                    <a:pt x="3348" y="323"/>
                  </a:moveTo>
                  <a:cubicBezTo>
                    <a:pt x="3340" y="297"/>
                    <a:pt x="3333" y="270"/>
                    <a:pt x="3325" y="244"/>
                  </a:cubicBezTo>
                  <a:cubicBezTo>
                    <a:pt x="3318" y="219"/>
                    <a:pt x="3284" y="210"/>
                    <a:pt x="3269" y="189"/>
                  </a:cubicBezTo>
                  <a:cubicBezTo>
                    <a:pt x="3205" y="100"/>
                    <a:pt x="3101" y="24"/>
                    <a:pt x="2993" y="0"/>
                  </a:cubicBezTo>
                  <a:cubicBezTo>
                    <a:pt x="2943" y="2"/>
                    <a:pt x="2893" y="1"/>
                    <a:pt x="2843" y="7"/>
                  </a:cubicBezTo>
                  <a:cubicBezTo>
                    <a:pt x="2827" y="9"/>
                    <a:pt x="2796" y="23"/>
                    <a:pt x="2796" y="23"/>
                  </a:cubicBezTo>
                  <a:cubicBezTo>
                    <a:pt x="2785" y="31"/>
                    <a:pt x="2776" y="40"/>
                    <a:pt x="2764" y="47"/>
                  </a:cubicBezTo>
                  <a:cubicBezTo>
                    <a:pt x="2757" y="51"/>
                    <a:pt x="2748" y="50"/>
                    <a:pt x="2741" y="55"/>
                  </a:cubicBezTo>
                  <a:cubicBezTo>
                    <a:pt x="2729" y="64"/>
                    <a:pt x="2720" y="76"/>
                    <a:pt x="2709" y="86"/>
                  </a:cubicBezTo>
                  <a:cubicBezTo>
                    <a:pt x="2702" y="92"/>
                    <a:pt x="2693" y="97"/>
                    <a:pt x="2685" y="102"/>
                  </a:cubicBezTo>
                  <a:cubicBezTo>
                    <a:pt x="2657" y="147"/>
                    <a:pt x="2629" y="199"/>
                    <a:pt x="2583" y="228"/>
                  </a:cubicBezTo>
                  <a:cubicBezTo>
                    <a:pt x="2573" y="259"/>
                    <a:pt x="2553" y="280"/>
                    <a:pt x="2536" y="307"/>
                  </a:cubicBezTo>
                  <a:cubicBezTo>
                    <a:pt x="2528" y="348"/>
                    <a:pt x="2514" y="386"/>
                    <a:pt x="2504" y="426"/>
                  </a:cubicBezTo>
                  <a:cubicBezTo>
                    <a:pt x="2499" y="628"/>
                    <a:pt x="2498" y="831"/>
                    <a:pt x="2488" y="1033"/>
                  </a:cubicBezTo>
                  <a:cubicBezTo>
                    <a:pt x="2487" y="1052"/>
                    <a:pt x="2458" y="1094"/>
                    <a:pt x="2449" y="1112"/>
                  </a:cubicBezTo>
                  <a:cubicBezTo>
                    <a:pt x="2410" y="1190"/>
                    <a:pt x="2385" y="1248"/>
                    <a:pt x="2299" y="1270"/>
                  </a:cubicBezTo>
                  <a:cubicBezTo>
                    <a:pt x="2236" y="1312"/>
                    <a:pt x="2196" y="1327"/>
                    <a:pt x="2149" y="1388"/>
                  </a:cubicBezTo>
                  <a:cubicBezTo>
                    <a:pt x="2135" y="1443"/>
                    <a:pt x="2149" y="1404"/>
                    <a:pt x="2109" y="1467"/>
                  </a:cubicBezTo>
                  <a:cubicBezTo>
                    <a:pt x="2081" y="1512"/>
                    <a:pt x="2056" y="1581"/>
                    <a:pt x="2007" y="1609"/>
                  </a:cubicBezTo>
                  <a:cubicBezTo>
                    <a:pt x="1913" y="1662"/>
                    <a:pt x="1803" y="1659"/>
                    <a:pt x="1699" y="1664"/>
                  </a:cubicBezTo>
                  <a:cubicBezTo>
                    <a:pt x="1661" y="1703"/>
                    <a:pt x="1654" y="1726"/>
                    <a:pt x="1612" y="1759"/>
                  </a:cubicBezTo>
                  <a:cubicBezTo>
                    <a:pt x="1585" y="1869"/>
                    <a:pt x="1549" y="1814"/>
                    <a:pt x="1391" y="1822"/>
                  </a:cubicBezTo>
                  <a:cubicBezTo>
                    <a:pt x="1296" y="1827"/>
                    <a:pt x="1279" y="1829"/>
                    <a:pt x="1194" y="1838"/>
                  </a:cubicBezTo>
                  <a:cubicBezTo>
                    <a:pt x="1084" y="1861"/>
                    <a:pt x="1001" y="1868"/>
                    <a:pt x="879" y="1877"/>
                  </a:cubicBezTo>
                  <a:cubicBezTo>
                    <a:pt x="850" y="1899"/>
                    <a:pt x="840" y="1904"/>
                    <a:pt x="815" y="1933"/>
                  </a:cubicBezTo>
                  <a:cubicBezTo>
                    <a:pt x="792" y="1960"/>
                    <a:pt x="790" y="1984"/>
                    <a:pt x="760" y="2004"/>
                  </a:cubicBezTo>
                  <a:cubicBezTo>
                    <a:pt x="745" y="2041"/>
                    <a:pt x="743" y="2062"/>
                    <a:pt x="705" y="2075"/>
                  </a:cubicBezTo>
                  <a:cubicBezTo>
                    <a:pt x="686" y="2066"/>
                    <a:pt x="671" y="2043"/>
                    <a:pt x="650" y="2043"/>
                  </a:cubicBezTo>
                  <a:cubicBezTo>
                    <a:pt x="638" y="2043"/>
                    <a:pt x="630" y="2058"/>
                    <a:pt x="618" y="2059"/>
                  </a:cubicBezTo>
                  <a:cubicBezTo>
                    <a:pt x="518" y="2066"/>
                    <a:pt x="418" y="2064"/>
                    <a:pt x="318" y="2067"/>
                  </a:cubicBezTo>
                  <a:cubicBezTo>
                    <a:pt x="270" y="2100"/>
                    <a:pt x="230" y="2133"/>
                    <a:pt x="200" y="2185"/>
                  </a:cubicBezTo>
                  <a:cubicBezTo>
                    <a:pt x="186" y="2210"/>
                    <a:pt x="183" y="2240"/>
                    <a:pt x="168" y="2264"/>
                  </a:cubicBezTo>
                  <a:cubicBezTo>
                    <a:pt x="133" y="2320"/>
                    <a:pt x="89" y="2409"/>
                    <a:pt x="34" y="2446"/>
                  </a:cubicBezTo>
                  <a:cubicBezTo>
                    <a:pt x="10" y="2517"/>
                    <a:pt x="0" y="2526"/>
                    <a:pt x="26" y="2627"/>
                  </a:cubicBezTo>
                  <a:cubicBezTo>
                    <a:pt x="33" y="2653"/>
                    <a:pt x="100" y="2669"/>
                    <a:pt x="121" y="2674"/>
                  </a:cubicBezTo>
                  <a:cubicBezTo>
                    <a:pt x="200" y="2734"/>
                    <a:pt x="279" y="2699"/>
                    <a:pt x="381" y="2690"/>
                  </a:cubicBezTo>
                  <a:cubicBezTo>
                    <a:pt x="630" y="2607"/>
                    <a:pt x="791" y="2621"/>
                    <a:pt x="1084" y="2611"/>
                  </a:cubicBezTo>
                  <a:cubicBezTo>
                    <a:pt x="1114" y="2601"/>
                    <a:pt x="1140" y="2584"/>
                    <a:pt x="1170" y="2572"/>
                  </a:cubicBezTo>
                  <a:cubicBezTo>
                    <a:pt x="1211" y="2531"/>
                    <a:pt x="1184" y="2553"/>
                    <a:pt x="1257" y="2517"/>
                  </a:cubicBezTo>
                  <a:cubicBezTo>
                    <a:pt x="1274" y="2509"/>
                    <a:pt x="1305" y="2485"/>
                    <a:pt x="1305" y="2485"/>
                  </a:cubicBezTo>
                  <a:cubicBezTo>
                    <a:pt x="1378" y="2510"/>
                    <a:pt x="1409" y="2558"/>
                    <a:pt x="1462" y="2611"/>
                  </a:cubicBezTo>
                  <a:cubicBezTo>
                    <a:pt x="1482" y="2631"/>
                    <a:pt x="1531" y="2644"/>
                    <a:pt x="1549" y="2651"/>
                  </a:cubicBezTo>
                  <a:cubicBezTo>
                    <a:pt x="1560" y="2661"/>
                    <a:pt x="1569" y="2673"/>
                    <a:pt x="1581" y="2682"/>
                  </a:cubicBezTo>
                  <a:cubicBezTo>
                    <a:pt x="1596" y="2694"/>
                    <a:pt x="1614" y="2701"/>
                    <a:pt x="1628" y="2714"/>
                  </a:cubicBezTo>
                  <a:cubicBezTo>
                    <a:pt x="1638" y="2723"/>
                    <a:pt x="1642" y="2736"/>
                    <a:pt x="1652" y="2745"/>
                  </a:cubicBezTo>
                  <a:cubicBezTo>
                    <a:pt x="1666" y="2758"/>
                    <a:pt x="1683" y="2766"/>
                    <a:pt x="1699" y="2777"/>
                  </a:cubicBezTo>
                  <a:cubicBezTo>
                    <a:pt x="1719" y="2817"/>
                    <a:pt x="1754" y="2852"/>
                    <a:pt x="1794" y="2872"/>
                  </a:cubicBezTo>
                  <a:cubicBezTo>
                    <a:pt x="1828" y="2914"/>
                    <a:pt x="1836" y="2912"/>
                    <a:pt x="1881" y="2935"/>
                  </a:cubicBezTo>
                  <a:cubicBezTo>
                    <a:pt x="1900" y="2927"/>
                    <a:pt x="1957" y="2905"/>
                    <a:pt x="1975" y="2887"/>
                  </a:cubicBezTo>
                  <a:cubicBezTo>
                    <a:pt x="1983" y="2879"/>
                    <a:pt x="1984" y="2865"/>
                    <a:pt x="1991" y="2856"/>
                  </a:cubicBezTo>
                  <a:cubicBezTo>
                    <a:pt x="2024" y="2810"/>
                    <a:pt x="2094" y="2720"/>
                    <a:pt x="2149" y="2706"/>
                  </a:cubicBezTo>
                  <a:cubicBezTo>
                    <a:pt x="2205" y="2669"/>
                    <a:pt x="2282" y="2662"/>
                    <a:pt x="2346" y="2651"/>
                  </a:cubicBezTo>
                  <a:cubicBezTo>
                    <a:pt x="2447" y="2656"/>
                    <a:pt x="2507" y="2669"/>
                    <a:pt x="2599" y="2682"/>
                  </a:cubicBezTo>
                  <a:cubicBezTo>
                    <a:pt x="2652" y="2701"/>
                    <a:pt x="2709" y="2689"/>
                    <a:pt x="2756" y="2659"/>
                  </a:cubicBezTo>
                  <a:cubicBezTo>
                    <a:pt x="2761" y="2651"/>
                    <a:pt x="2763" y="2639"/>
                    <a:pt x="2772" y="2635"/>
                  </a:cubicBezTo>
                  <a:cubicBezTo>
                    <a:pt x="2813" y="2614"/>
                    <a:pt x="2887" y="2608"/>
                    <a:pt x="2930" y="2595"/>
                  </a:cubicBezTo>
                  <a:cubicBezTo>
                    <a:pt x="3227" y="2602"/>
                    <a:pt x="3242" y="2597"/>
                    <a:pt x="3459" y="2651"/>
                  </a:cubicBezTo>
                  <a:cubicBezTo>
                    <a:pt x="3493" y="2703"/>
                    <a:pt x="3550" y="2677"/>
                    <a:pt x="3601" y="2666"/>
                  </a:cubicBezTo>
                  <a:cubicBezTo>
                    <a:pt x="3649" y="2643"/>
                    <a:pt x="3712" y="2592"/>
                    <a:pt x="3766" y="2588"/>
                  </a:cubicBezTo>
                  <a:cubicBezTo>
                    <a:pt x="3858" y="2581"/>
                    <a:pt x="3951" y="2577"/>
                    <a:pt x="4043" y="2572"/>
                  </a:cubicBezTo>
                  <a:cubicBezTo>
                    <a:pt x="4084" y="2517"/>
                    <a:pt x="4080" y="2512"/>
                    <a:pt x="4129" y="2477"/>
                  </a:cubicBezTo>
                  <a:cubicBezTo>
                    <a:pt x="4219" y="2414"/>
                    <a:pt x="4328" y="2412"/>
                    <a:pt x="4429" y="2382"/>
                  </a:cubicBezTo>
                  <a:cubicBezTo>
                    <a:pt x="4639" y="2392"/>
                    <a:pt x="4549" y="2380"/>
                    <a:pt x="4674" y="2422"/>
                  </a:cubicBezTo>
                  <a:cubicBezTo>
                    <a:pt x="4830" y="2543"/>
                    <a:pt x="5069" y="2449"/>
                    <a:pt x="5266" y="2446"/>
                  </a:cubicBezTo>
                  <a:cubicBezTo>
                    <a:pt x="5274" y="2386"/>
                    <a:pt x="5282" y="2345"/>
                    <a:pt x="5266" y="2280"/>
                  </a:cubicBezTo>
                  <a:cubicBezTo>
                    <a:pt x="5263" y="2270"/>
                    <a:pt x="5226" y="2258"/>
                    <a:pt x="5218" y="2256"/>
                  </a:cubicBezTo>
                  <a:cubicBezTo>
                    <a:pt x="5183" y="2247"/>
                    <a:pt x="5141" y="2242"/>
                    <a:pt x="5108" y="2225"/>
                  </a:cubicBezTo>
                  <a:cubicBezTo>
                    <a:pt x="5050" y="2195"/>
                    <a:pt x="5117" y="2220"/>
                    <a:pt x="5060" y="2201"/>
                  </a:cubicBezTo>
                  <a:cubicBezTo>
                    <a:pt x="5034" y="2181"/>
                    <a:pt x="5014" y="2164"/>
                    <a:pt x="4982" y="2154"/>
                  </a:cubicBezTo>
                  <a:cubicBezTo>
                    <a:pt x="4947" y="2130"/>
                    <a:pt x="4954" y="2117"/>
                    <a:pt x="4911" y="2106"/>
                  </a:cubicBezTo>
                  <a:cubicBezTo>
                    <a:pt x="4892" y="2093"/>
                    <a:pt x="4865" y="2088"/>
                    <a:pt x="4855" y="2067"/>
                  </a:cubicBezTo>
                  <a:cubicBezTo>
                    <a:pt x="4831" y="2016"/>
                    <a:pt x="4785" y="1971"/>
                    <a:pt x="4737" y="1941"/>
                  </a:cubicBezTo>
                  <a:cubicBezTo>
                    <a:pt x="4716" y="1909"/>
                    <a:pt x="4690" y="1873"/>
                    <a:pt x="4674" y="1838"/>
                  </a:cubicBezTo>
                  <a:cubicBezTo>
                    <a:pt x="4667" y="1823"/>
                    <a:pt x="4673" y="1798"/>
                    <a:pt x="4658" y="1791"/>
                  </a:cubicBezTo>
                  <a:cubicBezTo>
                    <a:pt x="4631" y="1777"/>
                    <a:pt x="4608" y="1761"/>
                    <a:pt x="4579" y="1751"/>
                  </a:cubicBezTo>
                  <a:cubicBezTo>
                    <a:pt x="4502" y="1757"/>
                    <a:pt x="4442" y="1767"/>
                    <a:pt x="4366" y="1775"/>
                  </a:cubicBezTo>
                  <a:cubicBezTo>
                    <a:pt x="4329" y="1763"/>
                    <a:pt x="4301" y="1744"/>
                    <a:pt x="4264" y="1735"/>
                  </a:cubicBezTo>
                  <a:cubicBezTo>
                    <a:pt x="4221" y="1704"/>
                    <a:pt x="4202" y="1652"/>
                    <a:pt x="4169" y="1609"/>
                  </a:cubicBezTo>
                  <a:cubicBezTo>
                    <a:pt x="4158" y="1577"/>
                    <a:pt x="4145" y="1562"/>
                    <a:pt x="4121" y="1538"/>
                  </a:cubicBezTo>
                  <a:cubicBezTo>
                    <a:pt x="4047" y="1542"/>
                    <a:pt x="3977" y="1539"/>
                    <a:pt x="3908" y="1562"/>
                  </a:cubicBezTo>
                  <a:cubicBezTo>
                    <a:pt x="3860" y="1525"/>
                    <a:pt x="3839" y="1470"/>
                    <a:pt x="3806" y="1420"/>
                  </a:cubicBezTo>
                  <a:cubicBezTo>
                    <a:pt x="3771" y="1367"/>
                    <a:pt x="3739" y="1314"/>
                    <a:pt x="3703" y="1262"/>
                  </a:cubicBezTo>
                  <a:cubicBezTo>
                    <a:pt x="3687" y="1239"/>
                    <a:pt x="3679" y="1208"/>
                    <a:pt x="3656" y="1191"/>
                  </a:cubicBezTo>
                  <a:cubicBezTo>
                    <a:pt x="3603" y="1152"/>
                    <a:pt x="3551" y="1120"/>
                    <a:pt x="3490" y="1096"/>
                  </a:cubicBezTo>
                  <a:cubicBezTo>
                    <a:pt x="3448" y="1099"/>
                    <a:pt x="3406" y="1099"/>
                    <a:pt x="3364" y="1104"/>
                  </a:cubicBezTo>
                  <a:cubicBezTo>
                    <a:pt x="3343" y="1107"/>
                    <a:pt x="3301" y="1120"/>
                    <a:pt x="3301" y="1120"/>
                  </a:cubicBezTo>
                  <a:cubicBezTo>
                    <a:pt x="3251" y="1114"/>
                    <a:pt x="3194" y="1123"/>
                    <a:pt x="3151" y="1096"/>
                  </a:cubicBezTo>
                  <a:cubicBezTo>
                    <a:pt x="3116" y="1074"/>
                    <a:pt x="3096" y="1038"/>
                    <a:pt x="3056" y="1025"/>
                  </a:cubicBezTo>
                  <a:cubicBezTo>
                    <a:pt x="3023" y="1002"/>
                    <a:pt x="2984" y="999"/>
                    <a:pt x="2946" y="986"/>
                  </a:cubicBezTo>
                  <a:cubicBezTo>
                    <a:pt x="2935" y="954"/>
                    <a:pt x="2922" y="938"/>
                    <a:pt x="2898" y="915"/>
                  </a:cubicBezTo>
                  <a:cubicBezTo>
                    <a:pt x="2882" y="860"/>
                    <a:pt x="2887" y="814"/>
                    <a:pt x="2835" y="781"/>
                  </a:cubicBezTo>
                  <a:cubicBezTo>
                    <a:pt x="2819" y="717"/>
                    <a:pt x="2809" y="654"/>
                    <a:pt x="2788" y="591"/>
                  </a:cubicBezTo>
                  <a:cubicBezTo>
                    <a:pt x="2793" y="453"/>
                    <a:pt x="2759" y="399"/>
                    <a:pt x="2827" y="315"/>
                  </a:cubicBezTo>
                  <a:cubicBezTo>
                    <a:pt x="2858" y="277"/>
                    <a:pt x="2901" y="251"/>
                    <a:pt x="2946" y="236"/>
                  </a:cubicBezTo>
                  <a:cubicBezTo>
                    <a:pt x="2962" y="231"/>
                    <a:pt x="2993" y="220"/>
                    <a:pt x="2993" y="220"/>
                  </a:cubicBezTo>
                  <a:cubicBezTo>
                    <a:pt x="3078" y="225"/>
                    <a:pt x="3128" y="234"/>
                    <a:pt x="3206" y="244"/>
                  </a:cubicBezTo>
                  <a:cubicBezTo>
                    <a:pt x="3257" y="319"/>
                    <a:pt x="3240" y="305"/>
                    <a:pt x="3348" y="315"/>
                  </a:cubicBezTo>
                  <a:cubicBezTo>
                    <a:pt x="3380" y="326"/>
                    <a:pt x="3380" y="323"/>
                    <a:pt x="3348" y="323"/>
                  </a:cubicBezTo>
                  <a:close/>
                </a:path>
              </a:pathLst>
            </a:custGeom>
            <a:blipFill dpi="0" rotWithShape="1">
              <a:blip r:embed="rId4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58" name="WordArt 262"/>
            <p:cNvSpPr>
              <a:spLocks noChangeArrowheads="1" noChangeShapeType="1" noTextEdit="1"/>
            </p:cNvSpPr>
            <p:nvPr/>
          </p:nvSpPr>
          <p:spPr bwMode="auto">
            <a:xfrm rot="-209501">
              <a:off x="1338" y="2205"/>
              <a:ext cx="3130" cy="59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8200"/>
                      </a:gs>
                      <a:gs pos="10001">
                        <a:srgbClr val="FF0000"/>
                      </a:gs>
                      <a:gs pos="35001">
                        <a:srgbClr val="BA0066"/>
                      </a:gs>
                      <a:gs pos="70000">
                        <a:srgbClr val="66008F"/>
                      </a:gs>
                      <a:gs pos="100000">
                        <a:srgbClr val="000082"/>
                      </a:gs>
                    </a:gsLst>
                    <a:lin ang="5400000" scaled="1"/>
                  </a:gradFill>
                  <a:latin typeface="Impact"/>
                </a:rPr>
                <a:t>Gagnant</a:t>
              </a:r>
              <a:r>
                <a:rPr lang="en-GB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8200"/>
                      </a:gs>
                      <a:gs pos="10001">
                        <a:srgbClr val="FF0000"/>
                      </a:gs>
                      <a:gs pos="35001">
                        <a:srgbClr val="BA0066"/>
                      </a:gs>
                      <a:gs pos="70000">
                        <a:srgbClr val="66008F"/>
                      </a:gs>
                      <a:gs pos="100000">
                        <a:srgbClr val="000082"/>
                      </a:gs>
                    </a:gsLst>
                    <a:lin ang="5400000" scaled="1"/>
                  </a:gradFill>
                  <a:latin typeface="Impact"/>
                </a:rPr>
                <a:t>!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Impact"/>
              </a:endParaRPr>
            </a:p>
          </p:txBody>
        </p:sp>
      </p:grpSp>
      <p:pic>
        <p:nvPicPr>
          <p:cNvPr id="1028" name="Picture 4" descr="http://www.4wheelsnews.com/images/news/15275/lotus_logo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19" y="-55104"/>
            <a:ext cx="1043184" cy="6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5" name="MS901168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MS900069481[1]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3429000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qAcgM_9ilDZGbcb669QueNahpf7eIYeoqncXR5mrmgV7NKQyjiw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15" y="454067"/>
            <a:ext cx="964097" cy="14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59" name="Group 263"/>
          <p:cNvGrpSpPr>
            <a:grpSpLocks/>
          </p:cNvGrpSpPr>
          <p:nvPr/>
        </p:nvGrpSpPr>
        <p:grpSpPr bwMode="auto">
          <a:xfrm>
            <a:off x="352425" y="998538"/>
            <a:ext cx="8504238" cy="3800475"/>
            <a:chOff x="222" y="629"/>
            <a:chExt cx="5357" cy="2394"/>
          </a:xfrm>
        </p:grpSpPr>
        <p:sp>
          <p:nvSpPr>
            <p:cNvPr id="4349" name="Freeform 253"/>
            <p:cNvSpPr>
              <a:spLocks/>
            </p:cNvSpPr>
            <p:nvPr/>
          </p:nvSpPr>
          <p:spPr bwMode="auto">
            <a:xfrm>
              <a:off x="222" y="629"/>
              <a:ext cx="5357" cy="2394"/>
            </a:xfrm>
            <a:custGeom>
              <a:avLst/>
              <a:gdLst>
                <a:gd name="T0" fmla="*/ 4402 w 5357"/>
                <a:gd name="T1" fmla="*/ 8 h 2394"/>
                <a:gd name="T2" fmla="*/ 3976 w 5357"/>
                <a:gd name="T3" fmla="*/ 142 h 2394"/>
                <a:gd name="T4" fmla="*/ 3786 w 5357"/>
                <a:gd name="T5" fmla="*/ 394 h 2394"/>
                <a:gd name="T6" fmla="*/ 3502 w 5357"/>
                <a:gd name="T7" fmla="*/ 797 h 2394"/>
                <a:gd name="T8" fmla="*/ 3337 w 5357"/>
                <a:gd name="T9" fmla="*/ 947 h 2394"/>
                <a:gd name="T10" fmla="*/ 2879 w 5357"/>
                <a:gd name="T11" fmla="*/ 1065 h 2394"/>
                <a:gd name="T12" fmla="*/ 2508 w 5357"/>
                <a:gd name="T13" fmla="*/ 1183 h 2394"/>
                <a:gd name="T14" fmla="*/ 1577 w 5357"/>
                <a:gd name="T15" fmla="*/ 1278 h 2394"/>
                <a:gd name="T16" fmla="*/ 1317 w 5357"/>
                <a:gd name="T17" fmla="*/ 1389 h 2394"/>
                <a:gd name="T18" fmla="*/ 993 w 5357"/>
                <a:gd name="T19" fmla="*/ 1523 h 2394"/>
                <a:gd name="T20" fmla="*/ 370 w 5357"/>
                <a:gd name="T21" fmla="*/ 1578 h 2394"/>
                <a:gd name="T22" fmla="*/ 149 w 5357"/>
                <a:gd name="T23" fmla="*/ 1783 h 2394"/>
                <a:gd name="T24" fmla="*/ 70 w 5357"/>
                <a:gd name="T25" fmla="*/ 1870 h 2394"/>
                <a:gd name="T26" fmla="*/ 307 w 5357"/>
                <a:gd name="T27" fmla="*/ 2312 h 2394"/>
                <a:gd name="T28" fmla="*/ 449 w 5357"/>
                <a:gd name="T29" fmla="*/ 2225 h 2394"/>
                <a:gd name="T30" fmla="*/ 859 w 5357"/>
                <a:gd name="T31" fmla="*/ 2146 h 2394"/>
                <a:gd name="T32" fmla="*/ 1135 w 5357"/>
                <a:gd name="T33" fmla="*/ 2249 h 2394"/>
                <a:gd name="T34" fmla="*/ 1396 w 5357"/>
                <a:gd name="T35" fmla="*/ 2351 h 2394"/>
                <a:gd name="T36" fmla="*/ 1782 w 5357"/>
                <a:gd name="T37" fmla="*/ 2375 h 2394"/>
                <a:gd name="T38" fmla="*/ 1972 w 5357"/>
                <a:gd name="T39" fmla="*/ 2320 h 2394"/>
                <a:gd name="T40" fmla="*/ 2611 w 5357"/>
                <a:gd name="T41" fmla="*/ 2257 h 2394"/>
                <a:gd name="T42" fmla="*/ 3021 w 5357"/>
                <a:gd name="T43" fmla="*/ 2367 h 2394"/>
                <a:gd name="T44" fmla="*/ 3447 w 5357"/>
                <a:gd name="T45" fmla="*/ 2264 h 2394"/>
                <a:gd name="T46" fmla="*/ 3873 w 5357"/>
                <a:gd name="T47" fmla="*/ 2217 h 2394"/>
                <a:gd name="T48" fmla="*/ 4078 w 5357"/>
                <a:gd name="T49" fmla="*/ 2201 h 2394"/>
                <a:gd name="T50" fmla="*/ 4291 w 5357"/>
                <a:gd name="T51" fmla="*/ 2257 h 2394"/>
                <a:gd name="T52" fmla="*/ 4536 w 5357"/>
                <a:gd name="T53" fmla="*/ 2304 h 2394"/>
                <a:gd name="T54" fmla="*/ 5136 w 5357"/>
                <a:gd name="T55" fmla="*/ 2193 h 2394"/>
                <a:gd name="T56" fmla="*/ 5270 w 5357"/>
                <a:gd name="T57" fmla="*/ 1712 h 2394"/>
                <a:gd name="T58" fmla="*/ 4970 w 5357"/>
                <a:gd name="T59" fmla="*/ 1436 h 2394"/>
                <a:gd name="T60" fmla="*/ 4694 w 5357"/>
                <a:gd name="T61" fmla="*/ 1333 h 2394"/>
                <a:gd name="T62" fmla="*/ 4552 w 5357"/>
                <a:gd name="T63" fmla="*/ 1223 h 2394"/>
                <a:gd name="T64" fmla="*/ 4512 w 5357"/>
                <a:gd name="T65" fmla="*/ 1191 h 2394"/>
                <a:gd name="T66" fmla="*/ 4323 w 5357"/>
                <a:gd name="T67" fmla="*/ 1081 h 2394"/>
                <a:gd name="T68" fmla="*/ 4276 w 5357"/>
                <a:gd name="T69" fmla="*/ 1010 h 2394"/>
                <a:gd name="T70" fmla="*/ 4220 w 5357"/>
                <a:gd name="T71" fmla="*/ 978 h 2394"/>
                <a:gd name="T72" fmla="*/ 4141 w 5357"/>
                <a:gd name="T73" fmla="*/ 844 h 2394"/>
                <a:gd name="T74" fmla="*/ 4023 w 5357"/>
                <a:gd name="T75" fmla="*/ 773 h 2394"/>
                <a:gd name="T76" fmla="*/ 4078 w 5357"/>
                <a:gd name="T77" fmla="*/ 355 h 2394"/>
                <a:gd name="T78" fmla="*/ 4244 w 5357"/>
                <a:gd name="T79" fmla="*/ 150 h 2394"/>
                <a:gd name="T80" fmla="*/ 4465 w 5357"/>
                <a:gd name="T81" fmla="*/ 87 h 2394"/>
                <a:gd name="T82" fmla="*/ 4560 w 5357"/>
                <a:gd name="T83" fmla="*/ 63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7" h="2394">
                  <a:moveTo>
                    <a:pt x="4560" y="0"/>
                  </a:moveTo>
                  <a:cubicBezTo>
                    <a:pt x="4507" y="3"/>
                    <a:pt x="4455" y="4"/>
                    <a:pt x="4402" y="8"/>
                  </a:cubicBezTo>
                  <a:cubicBezTo>
                    <a:pt x="4300" y="16"/>
                    <a:pt x="4200" y="54"/>
                    <a:pt x="4102" y="79"/>
                  </a:cubicBezTo>
                  <a:cubicBezTo>
                    <a:pt x="4072" y="108"/>
                    <a:pt x="4017" y="131"/>
                    <a:pt x="3976" y="142"/>
                  </a:cubicBezTo>
                  <a:cubicBezTo>
                    <a:pt x="3950" y="181"/>
                    <a:pt x="3917" y="212"/>
                    <a:pt x="3889" y="252"/>
                  </a:cubicBezTo>
                  <a:cubicBezTo>
                    <a:pt x="3854" y="302"/>
                    <a:pt x="3841" y="360"/>
                    <a:pt x="3786" y="394"/>
                  </a:cubicBezTo>
                  <a:cubicBezTo>
                    <a:pt x="3765" y="439"/>
                    <a:pt x="3709" y="518"/>
                    <a:pt x="3668" y="544"/>
                  </a:cubicBezTo>
                  <a:cubicBezTo>
                    <a:pt x="3623" y="634"/>
                    <a:pt x="3564" y="719"/>
                    <a:pt x="3502" y="797"/>
                  </a:cubicBezTo>
                  <a:cubicBezTo>
                    <a:pt x="3446" y="868"/>
                    <a:pt x="3487" y="836"/>
                    <a:pt x="3439" y="868"/>
                  </a:cubicBezTo>
                  <a:cubicBezTo>
                    <a:pt x="3426" y="920"/>
                    <a:pt x="3388" y="938"/>
                    <a:pt x="3337" y="947"/>
                  </a:cubicBezTo>
                  <a:cubicBezTo>
                    <a:pt x="3263" y="983"/>
                    <a:pt x="3296" y="972"/>
                    <a:pt x="3242" y="986"/>
                  </a:cubicBezTo>
                  <a:cubicBezTo>
                    <a:pt x="3147" y="1057"/>
                    <a:pt x="2987" y="1060"/>
                    <a:pt x="2879" y="1065"/>
                  </a:cubicBezTo>
                  <a:cubicBezTo>
                    <a:pt x="2793" y="1077"/>
                    <a:pt x="2699" y="1080"/>
                    <a:pt x="2619" y="1120"/>
                  </a:cubicBezTo>
                  <a:cubicBezTo>
                    <a:pt x="2617" y="1121"/>
                    <a:pt x="2535" y="1175"/>
                    <a:pt x="2508" y="1183"/>
                  </a:cubicBezTo>
                  <a:cubicBezTo>
                    <a:pt x="2482" y="1191"/>
                    <a:pt x="2455" y="1192"/>
                    <a:pt x="2429" y="1199"/>
                  </a:cubicBezTo>
                  <a:cubicBezTo>
                    <a:pt x="2200" y="1317"/>
                    <a:pt x="1796" y="1274"/>
                    <a:pt x="1577" y="1278"/>
                  </a:cubicBezTo>
                  <a:cubicBezTo>
                    <a:pt x="1546" y="1283"/>
                    <a:pt x="1503" y="1286"/>
                    <a:pt x="1474" y="1302"/>
                  </a:cubicBezTo>
                  <a:cubicBezTo>
                    <a:pt x="1424" y="1330"/>
                    <a:pt x="1371" y="1368"/>
                    <a:pt x="1317" y="1389"/>
                  </a:cubicBezTo>
                  <a:cubicBezTo>
                    <a:pt x="1292" y="1399"/>
                    <a:pt x="1264" y="1399"/>
                    <a:pt x="1238" y="1404"/>
                  </a:cubicBezTo>
                  <a:cubicBezTo>
                    <a:pt x="1208" y="1424"/>
                    <a:pt x="1031" y="1521"/>
                    <a:pt x="993" y="1523"/>
                  </a:cubicBezTo>
                  <a:cubicBezTo>
                    <a:pt x="854" y="1530"/>
                    <a:pt x="714" y="1528"/>
                    <a:pt x="575" y="1531"/>
                  </a:cubicBezTo>
                  <a:cubicBezTo>
                    <a:pt x="507" y="1548"/>
                    <a:pt x="439" y="1564"/>
                    <a:pt x="370" y="1578"/>
                  </a:cubicBezTo>
                  <a:cubicBezTo>
                    <a:pt x="325" y="1601"/>
                    <a:pt x="310" y="1638"/>
                    <a:pt x="275" y="1673"/>
                  </a:cubicBezTo>
                  <a:cubicBezTo>
                    <a:pt x="236" y="1711"/>
                    <a:pt x="187" y="1744"/>
                    <a:pt x="149" y="1783"/>
                  </a:cubicBezTo>
                  <a:cubicBezTo>
                    <a:pt x="99" y="1834"/>
                    <a:pt x="170" y="1782"/>
                    <a:pt x="109" y="1823"/>
                  </a:cubicBezTo>
                  <a:cubicBezTo>
                    <a:pt x="98" y="1840"/>
                    <a:pt x="71" y="1850"/>
                    <a:pt x="70" y="1870"/>
                  </a:cubicBezTo>
                  <a:cubicBezTo>
                    <a:pt x="63" y="2032"/>
                    <a:pt x="0" y="2275"/>
                    <a:pt x="196" y="2335"/>
                  </a:cubicBezTo>
                  <a:cubicBezTo>
                    <a:pt x="233" y="2329"/>
                    <a:pt x="274" y="2331"/>
                    <a:pt x="307" y="2312"/>
                  </a:cubicBezTo>
                  <a:cubicBezTo>
                    <a:pt x="338" y="2294"/>
                    <a:pt x="364" y="2268"/>
                    <a:pt x="393" y="2249"/>
                  </a:cubicBezTo>
                  <a:cubicBezTo>
                    <a:pt x="410" y="2238"/>
                    <a:pt x="431" y="2235"/>
                    <a:pt x="449" y="2225"/>
                  </a:cubicBezTo>
                  <a:cubicBezTo>
                    <a:pt x="491" y="2201"/>
                    <a:pt x="528" y="2182"/>
                    <a:pt x="575" y="2170"/>
                  </a:cubicBezTo>
                  <a:cubicBezTo>
                    <a:pt x="653" y="2118"/>
                    <a:pt x="774" y="2142"/>
                    <a:pt x="859" y="2146"/>
                  </a:cubicBezTo>
                  <a:cubicBezTo>
                    <a:pt x="911" y="2159"/>
                    <a:pt x="978" y="2177"/>
                    <a:pt x="1025" y="2201"/>
                  </a:cubicBezTo>
                  <a:cubicBezTo>
                    <a:pt x="1063" y="2221"/>
                    <a:pt x="1092" y="2240"/>
                    <a:pt x="1135" y="2249"/>
                  </a:cubicBezTo>
                  <a:cubicBezTo>
                    <a:pt x="1194" y="2273"/>
                    <a:pt x="1239" y="2300"/>
                    <a:pt x="1301" y="2312"/>
                  </a:cubicBezTo>
                  <a:cubicBezTo>
                    <a:pt x="1332" y="2333"/>
                    <a:pt x="1362" y="2339"/>
                    <a:pt x="1396" y="2351"/>
                  </a:cubicBezTo>
                  <a:cubicBezTo>
                    <a:pt x="1513" y="2394"/>
                    <a:pt x="1431" y="2378"/>
                    <a:pt x="1538" y="2391"/>
                  </a:cubicBezTo>
                  <a:cubicBezTo>
                    <a:pt x="1619" y="2386"/>
                    <a:pt x="1701" y="2383"/>
                    <a:pt x="1782" y="2375"/>
                  </a:cubicBezTo>
                  <a:cubicBezTo>
                    <a:pt x="1809" y="2372"/>
                    <a:pt x="1861" y="2359"/>
                    <a:pt x="1861" y="2359"/>
                  </a:cubicBezTo>
                  <a:cubicBezTo>
                    <a:pt x="1902" y="2335"/>
                    <a:pt x="1926" y="2329"/>
                    <a:pt x="1972" y="2320"/>
                  </a:cubicBezTo>
                  <a:cubicBezTo>
                    <a:pt x="2099" y="2242"/>
                    <a:pt x="2234" y="2212"/>
                    <a:pt x="2382" y="2193"/>
                  </a:cubicBezTo>
                  <a:cubicBezTo>
                    <a:pt x="2469" y="2168"/>
                    <a:pt x="2535" y="2228"/>
                    <a:pt x="2611" y="2257"/>
                  </a:cubicBezTo>
                  <a:cubicBezTo>
                    <a:pt x="2647" y="2270"/>
                    <a:pt x="2686" y="2273"/>
                    <a:pt x="2721" y="2288"/>
                  </a:cubicBezTo>
                  <a:cubicBezTo>
                    <a:pt x="2821" y="2332"/>
                    <a:pt x="2912" y="2356"/>
                    <a:pt x="3021" y="2367"/>
                  </a:cubicBezTo>
                  <a:cubicBezTo>
                    <a:pt x="3108" y="2357"/>
                    <a:pt x="3182" y="2343"/>
                    <a:pt x="3266" y="2328"/>
                  </a:cubicBezTo>
                  <a:cubicBezTo>
                    <a:pt x="3322" y="2300"/>
                    <a:pt x="3386" y="2277"/>
                    <a:pt x="3447" y="2264"/>
                  </a:cubicBezTo>
                  <a:cubicBezTo>
                    <a:pt x="3541" y="2209"/>
                    <a:pt x="3621" y="2228"/>
                    <a:pt x="3731" y="2233"/>
                  </a:cubicBezTo>
                  <a:cubicBezTo>
                    <a:pt x="3810" y="2260"/>
                    <a:pt x="3762" y="2254"/>
                    <a:pt x="3873" y="2217"/>
                  </a:cubicBezTo>
                  <a:cubicBezTo>
                    <a:pt x="3877" y="2214"/>
                    <a:pt x="3927" y="2163"/>
                    <a:pt x="3936" y="2162"/>
                  </a:cubicBezTo>
                  <a:cubicBezTo>
                    <a:pt x="3978" y="2158"/>
                    <a:pt x="4037" y="2191"/>
                    <a:pt x="4078" y="2201"/>
                  </a:cubicBezTo>
                  <a:cubicBezTo>
                    <a:pt x="4117" y="2211"/>
                    <a:pt x="4197" y="2225"/>
                    <a:pt x="4197" y="2225"/>
                  </a:cubicBezTo>
                  <a:cubicBezTo>
                    <a:pt x="4299" y="2288"/>
                    <a:pt x="4164" y="2212"/>
                    <a:pt x="4291" y="2257"/>
                  </a:cubicBezTo>
                  <a:cubicBezTo>
                    <a:pt x="4336" y="2273"/>
                    <a:pt x="4306" y="2283"/>
                    <a:pt x="4347" y="2288"/>
                  </a:cubicBezTo>
                  <a:cubicBezTo>
                    <a:pt x="4410" y="2295"/>
                    <a:pt x="4536" y="2304"/>
                    <a:pt x="4536" y="2304"/>
                  </a:cubicBezTo>
                  <a:cubicBezTo>
                    <a:pt x="4668" y="2291"/>
                    <a:pt x="4687" y="2288"/>
                    <a:pt x="4788" y="2257"/>
                  </a:cubicBezTo>
                  <a:cubicBezTo>
                    <a:pt x="4860" y="2161"/>
                    <a:pt x="5047" y="2196"/>
                    <a:pt x="5136" y="2193"/>
                  </a:cubicBezTo>
                  <a:cubicBezTo>
                    <a:pt x="5196" y="2189"/>
                    <a:pt x="5246" y="2189"/>
                    <a:pt x="5301" y="2170"/>
                  </a:cubicBezTo>
                  <a:cubicBezTo>
                    <a:pt x="5323" y="2019"/>
                    <a:pt x="5357" y="1843"/>
                    <a:pt x="5270" y="1712"/>
                  </a:cubicBezTo>
                  <a:cubicBezTo>
                    <a:pt x="5247" y="1600"/>
                    <a:pt x="5145" y="1526"/>
                    <a:pt x="5041" y="1491"/>
                  </a:cubicBezTo>
                  <a:cubicBezTo>
                    <a:pt x="5024" y="1441"/>
                    <a:pt x="5045" y="1486"/>
                    <a:pt x="4970" y="1436"/>
                  </a:cubicBezTo>
                  <a:cubicBezTo>
                    <a:pt x="4936" y="1413"/>
                    <a:pt x="4891" y="1388"/>
                    <a:pt x="4852" y="1373"/>
                  </a:cubicBezTo>
                  <a:cubicBezTo>
                    <a:pt x="4802" y="1354"/>
                    <a:pt x="4746" y="1351"/>
                    <a:pt x="4694" y="1333"/>
                  </a:cubicBezTo>
                  <a:cubicBezTo>
                    <a:pt x="4657" y="1306"/>
                    <a:pt x="4634" y="1268"/>
                    <a:pt x="4591" y="1254"/>
                  </a:cubicBezTo>
                  <a:cubicBezTo>
                    <a:pt x="4578" y="1244"/>
                    <a:pt x="4566" y="1232"/>
                    <a:pt x="4552" y="1223"/>
                  </a:cubicBezTo>
                  <a:cubicBezTo>
                    <a:pt x="4545" y="1219"/>
                    <a:pt x="4535" y="1220"/>
                    <a:pt x="4528" y="1215"/>
                  </a:cubicBezTo>
                  <a:cubicBezTo>
                    <a:pt x="4520" y="1209"/>
                    <a:pt x="4519" y="1197"/>
                    <a:pt x="4512" y="1191"/>
                  </a:cubicBezTo>
                  <a:cubicBezTo>
                    <a:pt x="4503" y="1184"/>
                    <a:pt x="4490" y="1183"/>
                    <a:pt x="4481" y="1176"/>
                  </a:cubicBezTo>
                  <a:cubicBezTo>
                    <a:pt x="4414" y="1128"/>
                    <a:pt x="4396" y="1105"/>
                    <a:pt x="4323" y="1081"/>
                  </a:cubicBezTo>
                  <a:cubicBezTo>
                    <a:pt x="4315" y="1073"/>
                    <a:pt x="4305" y="1066"/>
                    <a:pt x="4299" y="1057"/>
                  </a:cubicBezTo>
                  <a:cubicBezTo>
                    <a:pt x="4283" y="1033"/>
                    <a:pt x="4301" y="1032"/>
                    <a:pt x="4276" y="1010"/>
                  </a:cubicBezTo>
                  <a:cubicBezTo>
                    <a:pt x="4267" y="1002"/>
                    <a:pt x="4254" y="1000"/>
                    <a:pt x="4244" y="994"/>
                  </a:cubicBezTo>
                  <a:cubicBezTo>
                    <a:pt x="4236" y="989"/>
                    <a:pt x="4227" y="984"/>
                    <a:pt x="4220" y="978"/>
                  </a:cubicBezTo>
                  <a:cubicBezTo>
                    <a:pt x="4203" y="963"/>
                    <a:pt x="4173" y="931"/>
                    <a:pt x="4173" y="931"/>
                  </a:cubicBezTo>
                  <a:cubicBezTo>
                    <a:pt x="4168" y="915"/>
                    <a:pt x="4150" y="851"/>
                    <a:pt x="4141" y="844"/>
                  </a:cubicBezTo>
                  <a:cubicBezTo>
                    <a:pt x="4115" y="822"/>
                    <a:pt x="4074" y="820"/>
                    <a:pt x="4047" y="797"/>
                  </a:cubicBezTo>
                  <a:cubicBezTo>
                    <a:pt x="4038" y="790"/>
                    <a:pt x="4030" y="782"/>
                    <a:pt x="4023" y="773"/>
                  </a:cubicBezTo>
                  <a:cubicBezTo>
                    <a:pt x="4011" y="758"/>
                    <a:pt x="3991" y="726"/>
                    <a:pt x="3991" y="726"/>
                  </a:cubicBezTo>
                  <a:cubicBezTo>
                    <a:pt x="3955" y="563"/>
                    <a:pt x="3951" y="444"/>
                    <a:pt x="4078" y="355"/>
                  </a:cubicBezTo>
                  <a:cubicBezTo>
                    <a:pt x="4088" y="298"/>
                    <a:pt x="4101" y="261"/>
                    <a:pt x="4141" y="221"/>
                  </a:cubicBezTo>
                  <a:cubicBezTo>
                    <a:pt x="4157" y="174"/>
                    <a:pt x="4201" y="164"/>
                    <a:pt x="4244" y="150"/>
                  </a:cubicBezTo>
                  <a:cubicBezTo>
                    <a:pt x="4292" y="134"/>
                    <a:pt x="4336" y="102"/>
                    <a:pt x="4386" y="95"/>
                  </a:cubicBezTo>
                  <a:cubicBezTo>
                    <a:pt x="4412" y="91"/>
                    <a:pt x="4439" y="90"/>
                    <a:pt x="4465" y="87"/>
                  </a:cubicBezTo>
                  <a:cubicBezTo>
                    <a:pt x="4481" y="82"/>
                    <a:pt x="4496" y="74"/>
                    <a:pt x="4512" y="71"/>
                  </a:cubicBezTo>
                  <a:cubicBezTo>
                    <a:pt x="4528" y="68"/>
                    <a:pt x="4551" y="76"/>
                    <a:pt x="4560" y="63"/>
                  </a:cubicBezTo>
                  <a:cubicBezTo>
                    <a:pt x="4572" y="46"/>
                    <a:pt x="4560" y="21"/>
                    <a:pt x="4560" y="0"/>
                  </a:cubicBezTo>
                  <a:close/>
                </a:path>
              </a:pathLst>
            </a:custGeom>
            <a:blipFill dpi="0" rotWithShape="1">
              <a:blip r:embed="rId4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50" name="WordArt 254"/>
            <p:cNvSpPr>
              <a:spLocks noChangeArrowheads="1" noChangeShapeType="1" noTextEdit="1"/>
            </p:cNvSpPr>
            <p:nvPr/>
          </p:nvSpPr>
          <p:spPr bwMode="auto">
            <a:xfrm>
              <a:off x="1406" y="2122"/>
              <a:ext cx="3130" cy="59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8200"/>
                      </a:gs>
                      <a:gs pos="10001">
                        <a:srgbClr val="FF0000"/>
                      </a:gs>
                      <a:gs pos="35001">
                        <a:srgbClr val="BA0066"/>
                      </a:gs>
                      <a:gs pos="70000">
                        <a:srgbClr val="66008F"/>
                      </a:gs>
                      <a:gs pos="100000">
                        <a:srgbClr val="000082"/>
                      </a:gs>
                    </a:gsLst>
                    <a:lin ang="5400000" scaled="1"/>
                  </a:gradFill>
                  <a:latin typeface="Impact"/>
                </a:rPr>
                <a:t>Gagnant</a:t>
              </a:r>
              <a:r>
                <a:rPr lang="en-GB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8200"/>
                      </a:gs>
                      <a:gs pos="10001">
                        <a:srgbClr val="FF0000"/>
                      </a:gs>
                      <a:gs pos="35001">
                        <a:srgbClr val="BA0066"/>
                      </a:gs>
                      <a:gs pos="70000">
                        <a:srgbClr val="66008F"/>
                      </a:gs>
                      <a:gs pos="100000">
                        <a:srgbClr val="000082"/>
                      </a:gs>
                    </a:gsLst>
                    <a:lin ang="5400000" scaled="1"/>
                  </a:gradFill>
                  <a:latin typeface="Impact"/>
                </a:rPr>
                <a:t>!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Impact"/>
              </a:endParaRPr>
            </a:p>
          </p:txBody>
        </p:sp>
      </p:grpSp>
      <p:pic>
        <p:nvPicPr>
          <p:cNvPr id="4343" name="Picture 247" descr="MM900295226[1]"/>
          <p:cNvPicPr>
            <a:picLocks noChangeAspect="1" noChangeArrowheads="1" noCrop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2365" flipH="1">
            <a:off x="7380288" y="476250"/>
            <a:ext cx="99218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81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4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 nodeType="clickPar">
                      <p:stCondLst>
                        <p:cond delay="0"/>
                      </p:stCondLst>
                      <p:childTnLst>
                        <p:par>
                          <p:cTn id="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5273E-6 L 0.00209 -0.461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30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388189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4265E-6 L 0.33872 -0.1232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61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388189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3469E-6 C -0.03455 0.03447 -0.06892 0.06916 -0.05347 0.13877 C -0.03802 0.20838 0.06858 0.37142 0.09306 0.41791 " pathEditMode="relative" ptsTypes="aaA">
                                      <p:cBhvr>
                                        <p:cTn id="24" dur="2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388189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0879 L 0.4059 0.1977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94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388189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0081 C -0.10382 0.0074 -0.21736 0.02289 -0.28611 0.00462 C -0.35486 -0.01365 -0.38299 -0.09737 -0.40243 -0.11772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388189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5708E-6 C -0.01493 0.00116 -0.02986 0.00231 -0.04114 0.02359 C -0.05243 0.04487 -0.04531 0.10846 -0.06719 0.12766 C -0.08906 0.14686 -0.1309 0.14269 -0.17257 0.13853 " pathEditMode="relative" ptsTypes="aaaA">
                                      <p:cBhvr>
                                        <p:cTn id="48" dur="20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388189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0.00486 L -0.08211 -0.35684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-180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388189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4616E-6 L 0.01111 0.4410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220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388189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874 L -0.17205 -0.0312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-24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388189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4.32007E-6 L 0.01059 -0.469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234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388189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" fill="hold"/>
                                        <p:tgtEl>
                                          <p:spTgt spid="4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43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26735E-6 L 0.01563 -0.57701 " pathEditMode="relative" ptsTypes="AA">
                                      <p:cBhvr>
                                        <p:cTn id="105" dur="20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7485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2336 L 0.43889 -0.0895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4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-56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7485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4089E-6 C -0.02778 0.03746 -0.05556 0.07493 -0.04358 0.13899 C -0.0316 0.20305 0.02014 0.2937 0.07188 0.38459 " pathEditMode="relative" ptsTypes="aaA">
                                      <p:cBhvr>
                                        <p:cTn id="121" dur="2000" fill="hold"/>
                                        <p:tgtEl>
                                          <p:spTgt spid="4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7485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408E-6 L 0.37396 0.2729 " pathEditMode="relative" ptsTypes="AA">
                                      <p:cBhvr>
                                        <p:cTn id="129" dur="2000" fill="hold"/>
                                        <p:tgtEl>
                                          <p:spTgt spid="4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7485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0823E-6 C -0.12014 0.02012 -0.2401 0.04024 -0.31545 0.02058 C -0.3908 0.00093 -0.42152 -0.05874 -0.45208 -0.11818 " pathEditMode="relative" ptsTypes="aaA">
                                      <p:cBhvr>
                                        <p:cTn id="137" dur="2000" fill="hold"/>
                                        <p:tgtEl>
                                          <p:spTgt spid="4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7485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3867E-6 C 0.004 0.04834 0.00816 0.0969 -0.01962 0.12026 C -0.04739 0.14362 -0.13871 0.14177 -0.16614 0.14084 C -0.19357 0.13992 -0.18906 0.1272 -0.18455 0.11448 " pathEditMode="relative" ptsTypes="aaaA">
                                      <p:cBhvr>
                                        <p:cTn id="145" dur="2000" fill="hold"/>
                                        <p:tgtEl>
                                          <p:spTgt spid="4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7485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45513E-6 C -0.01632 -0.13112 -0.03247 -0.26225 -0.04514 -0.32631 C -0.05782 -0.39037 -0.06702 -0.3876 -0.07604 -0.38459 " pathEditMode="relative" ptsTypes="aaA">
                                      <p:cBhvr>
                                        <p:cTn id="153" dur="2000" fill="hold"/>
                                        <p:tgtEl>
                                          <p:spTgt spid="4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7485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1841E-6 L 0.02361 0.39847 " pathEditMode="relative" ptsTypes="AA">
                                      <p:cBhvr>
                                        <p:cTn id="161" dur="2000" fill="hold"/>
                                        <p:tgtEl>
                                          <p:spTgt spid="4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7485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1804 L -0.09653 0.03099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4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7485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26735E-6 L 0.01563 -0.57701 " pathEditMode="relative" ptsTypes="AA">
                                      <p:cBhvr>
                                        <p:cTn id="177" dur="1000" fill="hold"/>
                                        <p:tgtEl>
                                          <p:spTgt spid="4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7485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1000"/>
                                        <p:tgtEl>
                                          <p:spTgt spid="4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069481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100" fill="hold"/>
                                        <p:tgtEl>
                                          <p:spTgt spid="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100" fill="hold"/>
                                        <p:tgtEl>
                                          <p:spTgt spid="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100" fill="hold"/>
                                        <p:tgtEl>
                                          <p:spTgt spid="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100" fill="hold"/>
                                        <p:tgtEl>
                                          <p:spTgt spid="4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069481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1"/>
                  </p:tgtEl>
                </p:cond>
              </p:nextCondLst>
            </p:seq>
            <p:audio>
              <p:cMediaNode>
                <p:cTn id="1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6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15113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1079500" cy="77470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5224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4398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84248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err="1" smtClean="0">
                <a:latin typeface="Comic Sans MS" pitchFamily="66" charset="0"/>
              </a:rPr>
              <a:t>allumer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116013" y="4941888"/>
            <a:ext cx="30241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To switch on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724525" y="4941888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To pollute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116013" y="5949950"/>
            <a:ext cx="309562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To switch off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724525" y="5949950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To put on standby</a:t>
            </a:r>
            <a:endParaRPr lang="en-GB" altLang="en-US" sz="2400" b="1" dirty="0">
              <a:latin typeface="Comic Sans MS" pitchFamily="66" charset="0"/>
            </a:endParaRP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4" name="WordArt 18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</a:t>
            </a:r>
          </a:p>
        </p:txBody>
      </p:sp>
      <p:sp>
        <p:nvSpPr>
          <p:cNvPr id="14355" name="WordArt 19"/>
          <p:cNvSpPr>
            <a:spLocks noChangeArrowheads="1" noChangeShapeType="1" noTextEdit="1"/>
          </p:cNvSpPr>
          <p:nvPr/>
        </p:nvSpPr>
        <p:spPr bwMode="auto">
          <a:xfrm>
            <a:off x="500380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</a:t>
            </a:r>
          </a:p>
        </p:txBody>
      </p:sp>
      <p:sp>
        <p:nvSpPr>
          <p:cNvPr id="14356" name="WordArt 20"/>
          <p:cNvSpPr>
            <a:spLocks noChangeArrowheads="1" noChangeShapeType="1" noTextEdit="1"/>
          </p:cNvSpPr>
          <p:nvPr/>
        </p:nvSpPr>
        <p:spPr bwMode="auto">
          <a:xfrm>
            <a:off x="32385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</a:t>
            </a:r>
          </a:p>
        </p:txBody>
      </p:sp>
      <p:sp>
        <p:nvSpPr>
          <p:cNvPr id="14357" name="WordArt 21"/>
          <p:cNvSpPr>
            <a:spLocks noChangeArrowheads="1" noChangeShapeType="1" noTextEdit="1"/>
          </p:cNvSpPr>
          <p:nvPr/>
        </p:nvSpPr>
        <p:spPr bwMode="auto">
          <a:xfrm>
            <a:off x="500380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</a:t>
            </a:r>
          </a:p>
        </p:txBody>
      </p:sp>
      <p:sp>
        <p:nvSpPr>
          <p:cNvPr id="2" name="AutoShape 2" descr="data:image/jpeg;base64,/9j/4AAQSkZJRgABAQAAAQABAAD/2wCEAAkGBhQQEBUUExQWFBUWGB0YGBYYFxQaGhcfFxYXFR4YHBcYHyYeGh4jGhgYHy8gJCcpMCwtFx4xNTAqNSYrLCkBCQoKDgwOGg8PGjAkHyQqLCwyLCwuLCwsLCwqLSwsKSwsLCwtLCwsLCosKSwsLDQpLCksLCwsLCwsLCwsLCwsLP/AABEIAGkB4AMBIgACEQEDEQH/xAAcAAEAAgMBAQEAAAAAAAAAAAAABgcDBAUIAgH/xABNEAACAQMCAgcDBgoHCAAHAAABAgMABBEFEiExBgcTIkFRYXGBkRQjMkKCoRdSVGJykrHB0dIVFkODk7LhJDM0U6Kj0/BEVWRzs8Lj/8QAGwEBAAMBAQEBAAAAAAAAAAAAAAECAwQFBgf/xAA3EQACAQIEAggEBgEFAQAAAAAAAQIDEQQSITFRYQUTQXGBkaHwIjLB4RQVQlKx0SMkM2LC8Qb/2gAMAwEAAhEDEQA/ALwJrm3fSKGPhu3HyXj9/Ko/rustK5RThAcYH1seJ/hUR6SdIFs4t2NztwRfM+Z9B/AV85V6Wq1q6w+DjeTdrv6cubJ0SuyXav1hrAu5tkYPLcSxPsVeJqJX3WxcP/uUOPNtq/cMn76h2i6dJezdpKS7H/3AHgPQVNG6Gy47sLn7J/fX1GH6JUEni6jlLgnlj6Wb8fI4KmJd7QRGr7p3qEn9uUHkvD9ua4F5rl2/0rmY/wB44+4GpZqXRC7UZFtKR6Lu+5cmoTqgeNtroyHyZSp+DYr2KOGwy+SEfJX89yqnN7mpLcufpO59rMf2msQc+Z+Jr8NfldqilsSbEWoSp9GSRfY7j9hroW3S+8j+jcyj7bH9tcelS1co4Re6JlY9a19HzlL+05/zZFSjSeuaRiA+wnyddufYykD4iqlpWbo05bxXkZypP9EnHuf0eh6K0/rLibhLG0fqO+P3H7jUpsNUinXdE6uPQ8vaOY99eZ9D1woQkhyp4An6v+n7Kl1pePC4eNijDxB+71HpXPU6OpzV6bs/Q4X0jiMLPJXWZcdn/RelK4vRPXfldvvOA6na4HLI45A8iD+2u1Xhzg4ScZbo+gpVI1YKcdmKUpVDQUpSgFKUoBSlKAUpSgFKUoBSlKAUpSgFKUoBSlKAUpSgFKUoBSlKAUpSgFKUoBSlKAUpSgFKUoBSlKAUpSgFKUoBSlKArY1WfT2cte7TyRFA9/eP3n7qtXVINkzr5Mcew8R9xqr+sS223aP4Og+Kkj9m2vl//l0qfSThPe0ku9fZMpW+QsnoXAtjp8U2AZrj6JP1V4/uGfUsPKukt7eXL7IpNviThQFHtAzXL6OP8t0q37PvSWx2Mo545DA8e7tPuNdPSJ9hkR45Cki7WKo5K8x4DPImvvJW+KTV5X9+h50nLrIxvaPL3xNSaxut2ItYi7X/AJbdmR7MEk/9Nal9qGtW6kXFnb38XjsGSR+jz/7ZrnanFosTbJhcSEnBYh12epHdPwU1pXfR+/sFFzpV091a/SCq2/A8mi+i48CVAI8hjNSop7+qt6o6ovT+nc1W1TQ7wkT20thJnBaPO0H2KCBx84xWKfqj7ZS+n3kN0vPaSFYemVJGfbtrp9J+iY1tY76wMXaNGO3hLBWDjhx8Nw4qd2MhVOar2/0a70+QNJHLbsDwfvL+rIvA+410U9fklZ8Hr9w+aNfVtGmtJDHPG0T+TDmPMHkw9QSK0qsbResSK7iFrq6drH9S4A78Z5Zbbx+2vHzDcTXI6YdXctkvbRN8otG4rMmDtB5b9vD7Q4H05VvGq08tRWfo+4q49qIhSlK6Cgqc6XKWhjJ5lR93D91Qap7ZQ7IkXyUD7uP31pTPF6XayRXbcsbqvzsn8tyfsb/Sp1UW6ubPZZ7j/aOW9wwg+9T8aw9Z3S9tOs8xkdtK2yMnjt4ZZ8HngcvVhXzmJTq4mSjxsez0fHq8LC/C/nqS+leTrzVppmLSSyOx5lnY/tNfNtqMsTBklkRhyKuyke8Guj8uf7vQ6eu5HrOlc3o1cvLZW7y8ZHhjZz5lkBJ++qv60usyVZmtLRzGE4Syqe8W8UVvqhfEjjnhwxx4adCVSeRGspJK5cVK8ly6jKxy0sjHzLuT8SamHVZr10NRhiSR2jckPGzMy7QpYtg8iMZyPZ411zwDjFyzbGaq3drHoSlKV5psKUpQClKUApSlAKUpQClKUApSlAKUpQClKUApXK6T9Io7C2eeXiF4Ko5ux5KPU/cAT4V576RdYF5fOS8rIh5RRsyoB5HHFva2fdyrqoYWVbVaIpKaiemM1+5ryhBp1xINyRTOD9ZUkYH7QFZf6Hu/+Rc/4U38K6vy9fv9PuZ9byPVINftVv1LdG5Le3knlVkaZgFVgwIVM8Sp5ZYtzHIDzqyK8+rBQm4p3sbRd1cUpSsyRSlKAUpSgFKUoBSlKAUpSgFKUoCKdLbXEiv+MMH2r/ofuqs+sey3W6SD+zfB9jjH7Qvxq59dsu1hYDmO8vtHh7xke+q61ew7eCSL8dSB7eYPxAr5Su/y/pSGI/S2n56S9P5Elmi0QzoRrklu2Y3KnkfIjyIPA1Ytz0zuNmQyj2Kv781TeizlHweBB4jyqeRXG6Ov0urThJ3auePUlOL0Z0b3pfaXY7PUoB5CeMHcvrgd4e7I9KjusW8+gyxXFjcGS2uBuQkAq+MHa6jge6QQwwefLFcnWhzqQaSP6Q6P3EHOWyftU89vF/2dsPhVHBU0mvlbs12a/c6qUnJa7maLpHpmpMJJy+m3njPCSFY+ZZR/mAP5xqS26arFHmCe21a3Pg+0OR5bgdp97H2VRNbNhqUtu2+GR4m80ZlPvxz99Wnhf2vwev3XmXU+JZepnSpW231jPpkp+uqkIT6bRtb27PfXy73GgBJbeUXunT+B+jx9RkISM94cDggrwrk6Z1w3aL2dykV3GeayKAxH6SjafepqXv0s7HS1vdPiRIRIVntXBZELHBZdpG3vFTw4EPkgHNYSjOFoyV09LXuvXVF009UR/UuhVrqkTXOksFccZLRiFKk/i8e77PonwI5VXNzbPE7JIrI6nDKwIIPkQeIqy9P6x9OaQSy2DW8w/tbZgD652lCQfIhs1y+tHppa6iYfk8bbo87pXUKSDjCcDkgHJ48vDma3oyqxlkaduL7PHtKSUWrkM0637SVF82GfYOJ+4VPI4yxAAyScAepOAKi/RW2y7P8AijA9rf6D76sroFpfbXYYjuxd8+3ko+PH7Nd0pqnTc2fN45PEYqNGPd57+hZmm2YhhSMckUL7cDifeeNUV1y678o1DslOUt12fabDOf8AKv2avHW9VW1t5Z3+jGhc+uBwHvOB768rXVy0sjSOcu7FmPmWJYn4mvGwEHKbqP22fT1LRioo3dN0rtILmY/RgRf1pZUjUfAu32a0Ioi7BRzYhR7ScfvqwbnSfkvRkORh7qdHPntGdg/VTd9qop0NthJqFqp5dsjHPLCHtD9ymvRjUupS4N+hk1si9+nPSZdKsMoR2hAihHqBjdjyUDPwHjXniztJLmZY0BeSRsAeLMx5k/eT7TXe6w+lp1G8Z1PzKdyIfmg8Xx5sePs2jwqQdGdJ/o3S5tSkGJpU7O2B5r2nd7Qep4kfmr+dXNRh+Hp3fzP+ewvJ53yIFqkCRzOkbblQ7A/4+3ulx6FgSPQirR6itC4z3bDl8yh+Duf8g+NVIB5ca9CQapB0f0uBJuMm3/drjdJI3ffHkAzY3HkMeOAbYyTVNQjq2Ka1uVD0i6wrme6lkjuZY4y52IsrKFUHCjCkDOACfUmud/XK8/LLj/Hk/mqZ3HXZMWOy0tlXwDBmPvYFQfhWP8NVx+S2n6j/AM1WipJW6tea/ojTiREdL7z8suP8eX+arZ6nemc952sFwxkMYVkkP0sElSrHxwcEHnxPpVSdI+kMl9OZpFRTgKFjXaoAzjhxJ5niTU36KSHTdDubz6MtywihPiAMruHsJkb7AquJpqVO1tXbzJg2mSXpv1xJau0FqqyyKcNI2ezQjgQAOLkePEAetVne9Y+oStlruRfRCIx8EA+/NcOwsmnlSJOLSOqL7WIUftr0v0a6G21hCqRRqWx3pCoLufElufu5Csp9ThYpZbtkrNUe558/r1f/AJZP/it/Gn9eb/8ALLj/ABGq4euLVlttPMahQ9w3ZjgMhR3nPwAX7dUx0U0Q3t7DB4O43eiDvOf1QfurejOFSDm4pIrJNO1y4J+l1xY6BDPM2+5kUBCwGcyFmUsPErFx9SOPOqsPWHqLH/i5snyK/cAKk3XbrQe6jtk4Jbpkgcg0gBx7kC/rGuh1FdH8tNdsPo/NRkjxOGcj3bRn1asIKFOi6soq7189kWd5SypkL/r3qX5VP/77q/I+sbUVYH5XLkeB2ke8EYr0s7AAknAHEnyryx0l1b5XeTzjgJJCy/o5wvv2gVfDVIV21kSt74ETi49pPNY6xbi70gSK7QzxXCxyNESu9WikKnhxGSOI819cVHuiPS27OoWoe6nZWmRWVpZCCGcKQQTg8DXbuejfYdGO0Iw8s0c5/RLdmg/VIP2qgmhzbLqBvxZoz8JFNXpwpuMlFdrREm7q56tFQTrN6wxYR9jCQblxw8eyU/XPr+KPeeA49Hp/06TTIOGGnfIij/8A3b80feeHmR5+iinv7rA3TTzP72J8SeQAHuAHkK4MJhs/xz2Xr9japO2iO5oGr6pfXCww3VwWbme1k2oBzdsHgB/ADiRXoTSLEwQJG0jzMi4MjnLOfEk+391VbealD0athBBsmvpQGkcglVHqBg7eYVcjPFj68MdeN/8Ai2x/u5P/ACVrWpTxGtNJR8rlYyUN9zc68tf7S5jtVPdhXe4/PfkD7E/zmo71ZdHBfagiuu6KMGWQHkQuAFPnlyvDxGaj2q6m91PJNIcvIxZscuPgPQDAHoBV1dSWg9jZNcMO9cNw/Qjyo+Lbz8K6Kn+nw9lvt4sovjmWMq4GByFftKV4R1GlrGrR2kEk8pwka7jjn6ADxJOAPUiqH6Q9bt7cueyf5NH4KmN2PzpCMk+zAqYdeuu7YYbVTxkPaP8AopwUe9yT9ion1P8ARpbu+LyKGjgXcQRkFm7qAg8DyZvsivVw1KEKTrTVzCcm5ZUcD+uV+f8A4u5/xZP41+Hpnfjnd3I/vZP416fCAcqrfrx1ZY7JIOBeaQHw4LH3iR5d4qPeatSxUak1FQWvvgRKDSvcrPS+sa/gkVxcySAHikjF1YeRDZxnzGDVkdcfTCS2jghgkaKST5xypIZVHALkcssT+oarnq10H5ZqUKkZSM9q/liMggH2vtHvNYOn+u/LdRmlBygbs4/0Y+6CPact9quiVKEqystld/QopNRJd1S6le3moAyXM7xRIXdWkdlbI2KpBOOZLfYq65HABJOABknyx41AupnQfk+n9qww9w2/7A7qD9rfbrd62Nd+S6bIAcPN8yv2gdx/UDfEV5tf/LXyx7jePwxuyndd6wrua5lkjuZo42clEWR1CrnCjAOB3QM+uasmDpbLpeiQTXDNPcT5KCRifp5ddxPHaqYJHmccM8Kk6K6Ib28hg8HcbvRB3nP6oP3VKOuXWhNfCBPoWyBMDlubDN8BsX7Jr0atKEpxpJabvuWxjGTScjjX/WPqEzljdSJ+bGQij0AX9+TWCPptqDEKt3cEk4AEjZJPAAVMOpHoys00tzIoZYsJHkZG9uJbyyq4/Xq6hbqOSge4VjWxFOlLIoJ298C0YOSvcqvpd1lS6bHHZxkS3SRoJp3721ioJAH1m45yeAyOZziuLvp9fSMS15MCfBZCg/VTAFa/SqZ3vrlnyGM8mQfDDkAe4AV1dF6x7m0gWGKO32rnBaHLHJzkncMn1rohRjCCcYpso5Nvc5X9crz8suP8eT+aup0X1i/vLyGBLy4y7jJ7aQ7VHFmxnHBQTxroL1wXgP8Au7U/3B/nq0erbpeupQu5iSKWNgr7B3SGGQR4jODwOeXOqV5ypwbcF5/YmKTe5Mqg+v6f2Uxx9Fu8vv5j3H91TiudrmndtEQPpLxX+Hv/AIV8b0rhPxNB5fmWq+q8TrTPPPTDT/k94WHBZe+PafpD48ftCunpN7lMV3Omuj/KLYkDvxd9fM4+kvvH3gVBNHvccK93oDG/jMFG/wA0Phfhs/Fetzz8TT1Olq/jW51U6wINTVG+hcKYWB5EnvL/ANQ2/brn6g+RXA7do5FdThlYMp8ipyD8QK91wzwceJSk7G30m0Y2d5NAeUbkL6qe8p96Fa5dWJ1uQLN8kv4x3LmEBvRlG4Z9drEf3dV3U0Z54Jvf6mslZipJ0P6czaaXVVWWGT/eQv8ARbhjIPgccDwII5jgK5mi9H572Ts7eJpG8ccl9WY8FHtNTZeq63tAG1K/jhPPso8F/i3E+5DVas6dss9eXaIp7o+T030mXjNpIU+JiZR+zZWHrG6K2tvbW1zbxyW/bkgwSk7gNu4NgklfDIyfpLyNbUfSnR9PObO0e5mX6MsxwAfAjdkg+xB7ajF3rE+q3gkuG3Y47RkKig/RUeAJx6nxrKlTk5pxTS5vfwFWpGnByl2HS0S07OFQeZ7x9/8Apiro6EaN8ntQWGHk77emR3R7h95NQTodofyq4G4fNp3n8j5L7z9wNW2BWXSdayVJd7+h5XRFF1JyxM+3b6/0Vl15692dtHbKeMzbm/Qjwce9yv6pqn9D0prq5igXnK4XPkCeJ9y5Puq++l/VhFqVwJpJpUIQIFXZjALH6wJ+sa+OifVTb6fcCdZJJHCkKH2YXdwLd0DjjI95rKjiadKjlW/1PblBykcLrw2xWFrCowolGB5COJlA+DCqZimKnKkgkEZHkwKke8Ej316f6VdEoNShEU+4bTuVlOGU4IyCQRyPIioUnULbbuNxOV8sRA/Hb+6mFxVOFPLLcTg27orzq66HnUrsKwPYx4eU+YzwTPmxGPYGNSfrx1sGWG0TAWJe0YDkCw2oMeGEBP26tnQejsFjCIrdNi8z4sx/GZjxJqHa91ORXlzLO9zMGkbcRtjIHAAKCRyAAA9BVVioTrZ56JbDq2o2RWHVloXyvUoVIykZ7Z/ZHgge9yg+NfHWRrL3OpTlicRuYkH4qxkr97bm+1V19Cer2HS+0KO8jyYBZwowFydoA9Tk+weVc/pP1RWt7M0weSF3OX2bSrH8baw4E+ODx8s1osZT67M9rWRHVvLYqbo1qWlxQ4vLWeeUse8rgKB4AAOvvyK6N5r2imNxHp84kKnYWkO0Ng4JxKeGcVL/AMAkH5VN+rH/AAp+ASD8qm/Vj/hV3iKDd8z9SMkuBT2nWDTyxxJxeRlRfaxAz++rg63tAMOlWyRA9lbOqn2dmYwx+1j3tXZ6K9UkFhcrcCWSVkB2hggAJBXdwHE4Jx7a7mu9K7GFmgupogSvejfjlWHIjB4EeBrGris9SLpq6RaMLRdzzdpGpNbXEU6gFonVwDyO05wfbyq2F6/I8cbR8+ki/wAtc3UejOgyOWjvjCD9VW3KPZvQkfGuXqXRrRoomddQllYDuxoEJY+A+hw4+Jrpm6Va2aLv3Mos0dmcrp/02OqTo4QxpGm1ULA8Scs2Rw490fZqWdSmlrGtzfy8EjUopPgAO0kb3AIPjVVqM8AMnyHj6V6R0noUq6Qti7Mm6PEjJgNuc73wSCPpEjj4VGKcaVJU1on/AB2iF5SueedX1Jrq4lmb6Url8fpHgo9gwPdXpXoXoXyKxhgx3lXL+rt3m/6iR7AKjOldStpBPHL2s0nZsHCsY9pKnIztQEjODjNWDXHi8RGolGGyNacGtWRHrT1v5LpkuDh5fmV/vM7j7kDGqC6O6Oby6ht1/tHCn0Xmx9ygn3V6J6YdB4tUWMTPKgjJIEZUZLADjuU8scPaa0eivVfa6dP28bSu+0qO0KELuxkgKo44GM+RNTh8RClSa/V7sRODlLkOs+1UaNcKowqKm0DwCSR4HuArzrG+0gjmDn4ca9OdN7m3Swn+VEiJkKnacMxPJU/Ozy9nHgDXmNsEnAOM8AeJ58BwAyfdXT0e/ga5lK250NU1OfULoyPmSWVgAqg+JwqIvgBnAH7yTV69XHV+unRb5AGuZB325hBz7NT+0+JHkBXN6rOrn5Goubhf9oYd1T/YqR/nI5+Q4eebHrmxeJUv8cNl78i9OHayM6n1cWFzK00sG6Rzlm7SUZOAOQbHICov076ubG1064mht8SIoKntJTjLqCcFiOAJPHyqzq+JoVdSrAMrAhlIyCCMEEHmCK5YV5xa1dl2XNHFM8jVaGhddptraKE2gbskVNyy7QQoCg7dhwTjjxqVX/UhYyMSjTQ5+qjqVHs3qx++tI9Qtt+Uz/CL+WvTnicPVVp+/IwUJx2ND8P3/wBH/wB7/wDnXf6FdaR1O57EWvZgIXZ+13YwQBw2DmSBzrn/AIBbb8pn+EX8tSboZ1fQaX2hjZ5GkwCz7eAXJwAoGOJyfYPKuWrLC5HkWviXjnvqUp1l6qbjVLgnlG/ZKPIRdz723H310OgHWQulxSRm37Xe+/cH2n6IXacqcgYyP0jVn9Jeqa0vpmmJkikbi5jK4Y8slWUgH1GK5H4BrT8ouPjD/wCOuhYmhKmoSK5Jp3RoHr+X8jb/ABh/JVc9L+lkupXHbSgLhdqIucIoJPM8zkkk1av4BrT8ouPjD/467Og9U1jaOH2NM44gykMAfMIAFz7QarGvhqXxQWvviHGctGQ/ovpEml6Jd3jIVmmTCDGGRCQisfEcXL+wLVTYr1zLCrqVYBlYEEEAgg8CCDzFQTVOpWwlYsnawE+EbAr+q4bHsBqtDGxTk59rJlTeliO6d16RxRInyMjYoUBZRtwowAMrkDgPOoZ086ePqsiExiKOMHagYsctjLE4HHgBy4VPz1Bw5/4qXH6Cftrpab1I2URBkaWbH1WYKp9yAH76vGrhabzx38fqQ4zejIt1Q2AtobrUpRhI42VM+O0b3xn1CqPXcKrS9vGmkeVzlnYux9WJY/ea9Na90TjurM2gJgi7oxEFGAjBgoBGMZAqJ2PUbaxyo7TTSBWDbD2YDYOcHC5x51FLF01KU5bv+EJU3ZJEj6u9B+R6dDGRh2XtJP0pO8QfYML9msHTrrBj0oRhozK8mSEDBcKuMsSQfEgDhx4+VSyoZ0z6sotTnWZ5pY2VAmF2FcAs3IjIOWPjXDCUJ1M1XY1aaVokFvuteynffLpUcjnmzGIk+HEmPJrX/CNp3/yeH/tf+OpF+ASD8qm/Vj/hT8AkH5VN+rH/AArvVTCrZv1MrTKl1zUUuLh5UhS3Rj3Yk4KoAA9OJxknA4k1eXU90da1sN8ilXnbtMHgQuAqZHhkZb7VZdA6orK0cOVadxxBlIIBHiEUBfjmptWGJxUZx6uGxaEGndilKV55sRPpNpWxu1Ud1j3vQ+fv/b7apDpVpHyS5JUYjkyyeQ819x+4ivTE8IdSrDIIwRVZ9NeifaI0TfpRP5Ecv4H2+yvIpzfRWM/EL/anpLlz8/qu1FZxzxsVYbnctcm4519yBo2ZGBDKSCD4EcKxO2a/QI2autjgSsWb1hW6WOj2dlvaZy/arJtwmO8SFPtkAA544nwqMdBOhR1GRmduytohuml4DAxnaCeAOBkk8FHE+AMl6IzLrGnNpsrAXEA32zt5Dht88LnafzWH4tYesLVEsbZNJtTwQBrlxzdjhtp9pwxHlsHgRXFCUo3pL5rvXlx99p0NJ/F2GHpD1lCJPkmlKLe3Xh2qjEkngWBPFc/jHvH05VX8khYlmJJPEkkkn1JPE180rsp04wWhk5Nipl0Z0oqgAUmSQjh48eCr/wC+dcHQdM7WTJHcXifU+A/ef9avLoD0X2AXEo7xHzYPgD9f2kcvT21NWqqEHN+B5eJUsTUWGh3yfBe/oSHozoYtIAn1z3nPmx/cOQ9nrXWpUG6eanLLdWlhBI8TSt2szoxVkiTOe8OWcN+qPOvm1mrTbb31PehCNKCjFaLQnNKpTVdWvbiK51O3nlSGG4VYog7hGjj7rOUzggsUJ9r55VJrHpC+q6nAIJJEtoIBNKEYrueUArG2OB28OB/FcVrLDNK9+/lyCmWLSqu07S3udWmgjurz5NbIBIflMxLSt9UNnhjj70PnWnBLPPfTpDJdS2tt8yP9taJnk3FmcyMcvg7lwPAJT8Pz7L+ZOct2lVT0nu57e2jihN0t1dybFX5U9wypGdzOh3YUk4HDwzxrW16eTdBbW51K2uZ3CpJc3EmzC43HCu+TxHDAxmiw1+32u0jOW/Sqd1y7vbw301tczLFYqkabHZRM0ZzK5CnBONzfq1vHpo2oy2KRytDGkZur1lcoFEfdKMVPBSwPDydTT8M7Xv38tLjOi1KVT+vdNWv+3kjuZLSGGNzAqdqsly+3Idio7sfkM+30lOmXq3GhwzzzToEi3u8crJIxiDIcuOJyRy8Tiolh5RSb42JU0yb1TvSTqivby7mnM0HzjkjJlyF5KPoHkoA91dDo1ZOulm/vLm85NKqC5mA2A9xDx7xYjn4hxXO0rV7yU2ts9zJHJes11NIXOYoSW2RxFshNwVjwHDcvhW9KEqTbg1ppt4spJqW5zvwFXv8Azrf9aX+Sv0dRV5/zrf4y/wAlSHprZ9g1vDZXd013PKFX/apXCqPpOykkYHDw8D5GuVrWp3t2t7f21xMkNtKiRIrsFdY+EkhUcDzV+XIsPCuiNWtJJ5lZ8vD33FXGK7CRdDep6KzlWaeTt5VOUULtjQj62DksR4E4A8s4qxarFumny69tmSZoLW3gF1dEOVGWAxE2OeGwNvjlq43SHpnJexzzpcy2iRqRbQp2iyTHK5kkZRgArnC5/ieWVKrVknN/YupRitC56VWOudJpZ7PTbaGZo5rxY2klDEMiIo3tuzkZYHx47WHjVj2sqEYRg20AfS3HyGTnOeHM1zTpOCTfMupXM9DUD6QavJdaqlhHO0EUcfa3DowR2zjbGr8xzU8Pxj5Vgv4ra3uQY9RuVe3U3E0JlmmEkaYO1ixKJnGMHid44cqsqO13ur7DMZunXVzNqkysbsRxIMJF2RYKfrMSHGSfZwHD26/Q7qfjsrgTzSi4ZOMY7Paqt+OQWbcR4eXPnjEal129NlEBLObrUZzKqozFoYEOcRjI255jBGVHpW3rU0jSwWts2pWtxM/de5uJNu1QSx2q77j6cK7FGqo9Xm014bLfnxM/hvexb1ftVv0dun1WW5llupY7eN+xhjjl7EtsHGRymGJbIPlxPlXM1jV1tLe5ms7+ecSMLSON2kZY5WwWdZZD3iFViCvAbhx5VyrDu+W+vdx5l8/aW3SoVrut/wBGaRjtu1uOzEasX3u8r8NwzknBJbHkoFcTSjcve2ViZ5ibaP5ReP2jks74YRM2eKglRjxBPlURoNpyvpr6e15hyLQpVYJprz6w1rFdXnYQR7p2+Uy5Lv8ARQHPd5g/ZYeFTf5rTbV2eSV0TLFpHeVyTgBQW4kk4UKPE+tVnTy2Sd2/qSpXOxSuFocciRyXN2xV5BvMe4lLdFBIjA5ZAyWbxYnwAqPaLqU0DwXVxI/Y327cjsStuzs0kGAeCAxfNn87bUKne9mMxPqVW2m3tzeTKV7V0bfdOizvFtSYmK2j3KQQOzjaQqMZLA11tRD2vySX52HN0iSK1zLKpR0kQZLsRjeyn3CrOjZ2vqMxM6VX3SDU7i7VHgaREmcQ2qoxRpsgtJcsRyQRK/Zg+Yc81xtauZLa3kdYpklIEcGbyaXdLMeyQbGbacFt3H8X306nbXVjMTelV9qyNHHDCBeQSysEW4lumZV2KZHdlSZ8nYjnBXbnmQKyXk8iRzXU6STwndKkkV28aiE8YwsQKDdsx5lmJ48QKdTz9+YzE9pUc1O7ez0zuPJLLsWOJpSDI8kpCR7vM7mGfYa41x2tnbGR4p98aAI7XssnaSnaiAxh8HfIRwxjiarGnft7bByJ5Sq81GCSK2ihK3iXEpWBbh7piokZT84VjnY/VZsbccMHA41i6S9KPlEU4huWiSCNzG6Fle5lVCQQyj/dA+X02/NHeuqDezIzFkUqFazPNqEkcVrM8JS2+Ul0YjLy8IEbHNTtkYqeYArn6p05aWKGWPchhheeeMEj50E20du2PA3DNwPMRCoVCTt77vMnMixaVFrnQ0jth8ouZhKwVDN284+dkwgKIjBR3yMKBiuXocc9wjTMk8ySOeyb5XJD82gEStsQgZfYZCfHtKhU01e4uT2lYraAIgUZwBjvMzH3sxJPvNZaxLClKUArV1CwWZCre4+IPmK2qVScIzi4yV0wUf1j9CmBMqr84o7wH9oo+sPMgfdw8KrKvWeoacs6bW9x8QfMVRnWL1fPbO00a5Q5LBRw9XUeXmPDny5a9GYmWDaw1Z3h+mXD/i/+r8OBhVhf4kQKGZkYMrFWHEMpII9QRxFfjuWJJJJJySTkknxJPM180r6k5xWeztGlcIvM/d6mviCBnYKoyT4VcfV71abVEs47pwdvIv5eoT7zVKlSNOOaZjUnL5KavJ+nN8v5MnV/0FBVZJF+aXioP9qfxj+bn48uVWiBX4iADA4AchX1Xz+IxEq8sz8FwOvDYaOHjZat6t8WK030aFpGkMUZkdNjOUXcyn6hbGSvpW5SsE7HUakWkwpD2KxRrDgr2QRQmGzkbAMYOTn2186dokFtu7CGOHdjd2aKm7GcZ2gZxk/Gt2lLsGrZaXFDu7KNI97bn2Kq7mP1mwOJ9TXOPQiwPOytj/cRfwrt0qVKS2ZFkaEGg26NGyQRK0S7Y2EaAopz3VIHdHE8B5mssulxPKsrRo0qAhZCqllBzkBsZGcnl51tUqMzJsallpUMCGOKKONCSSiIqqSeBJAGDmtKPofZKrKLS3CvgMoijAbacgEY44PHjXYpU5nxIsYjaps7Pauzbt2YG3bjG3byxjhitb+grfsOw7GPsf8AlbF7P6W76GMfS48udb1Ki7JNS40mGSLsXiR4sAdmyqUwuMDaRjAwMeWKwX/Rq1uAomt4ZNo2rvjRtoHgMjgPQV0qUUmtmLHNsOjVrBnsbeGPcMEpGikg8wSBkis9tpMMcXYpFGkRBBjVFCENzG0DHHJz7a26VLk3uyLHITohZBSgtLcKxBZRFHhiudpIxg4yceWTXSmtUdCjKGRhtKkAqQRggqeBGOGKy0qHJvdk2ORN0QsnChrS3YKu1QYYztUEkKMjgMknHqa2dN0O3td3YQxQ7sbuzRE3YzjO0DOMn41vUqXKTVmyLHL1Hova3LbpraGVuW540ZuHhuIzSHotaJG0a20CxvjegijCtg5G4Y44PHjXUpTPK1riyNJNGgWRJBDGHRNiOEXcijI2KcZC4J4Dzr7k0uJpVmMaGVRtWQqu9Qc5AbmBxPxNbVKi7JOJN0JsXYs1nbsx4kmGPj7eHGtuXo/bNEIWghMQORGY02A+YXGAeJ4+tdClTnlxIsjkWXRCzgYPFawI45MsSBh7GxkVu2+lxRu8iRojycZHVVDPjluI4tjJ51tUo5N7sWNW00uKJnaONEaQ7nZVUFzx4sR9I8TxPnWS4s0k270VtjB13AHawzhhnkRk8fWs1Ki7JMdxbLIjI6hkYFWVgCGBGCCDwII8KxXenRzRmOSNHjOMoyqynBBHdPDgQPhWzSlwcuXovaO25raFjgDJjTOFG0DOOQAAHlis8uiwPCIWhjaIYxGUUoMHI7pGOBrdpU5nxIsaV9o0E+3tYo5Nmdu9FbbkYOMjhwA5V82+gW8eNkES4YOMIowwBUMOH0gCRn1Nb9KjM7WuLGCexjdlZ0VmXIUsoJXcNrYJ5ZHA+YrRh6KWiEFbaEFTlfm17pHIgYwD7K6tKKTWzFjDPaJJt3qrbWDruAO1hnDDPIjJ4+tLi0STG9VbawZdwBwynIYZ5EHiDWalRck17rT45cdoivtzjcoONylDjPLKsVPoSK+1tlCbAoCBdoUAbQuMbdvLGOGKy0qbg1rTTYoc9nGiZCg7VC5CLtUcPBV4AeArD/QNv878xF89xl+bT53me/w73M8/Ot+lLsHLg6L2qEMtvECOR2LkZGOBPLhw4Ut+i1pGVKW0KlSCpWNAVI5EYHDFdSlTnlxIshSlKqSKUpQClKUArFcWyyKVcAg+FZaVEoqSs9gUz0+6omUtPZDcObQjmPVR4+we6q30jQ5rubsYY2d/EAfR44JY/VA9a9XVGOi//F6h/wDfX/8AEtd2Gxc6UXB6pLS/Zsrc1r38+HPUpptW7Tk9Buq2KyAebEs3Pl3V9meeP/fOp4BX7SuepVlVd5M0p0401p/6KUpWRo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73" y="1484784"/>
            <a:ext cx="457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80728"/>
            <a:ext cx="2664792" cy="291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-180528" y="73715"/>
            <a:ext cx="8158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kern="1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ba Super"/>
              </a:rPr>
              <a:t>Le grand prix de la France</a:t>
            </a:r>
            <a:endParaRPr lang="en-GB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15113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1079500" cy="77470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5224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4398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84248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sale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116013" y="4941888"/>
            <a:ext cx="30241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dirty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724525" y="4941888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clean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116013" y="5949950"/>
            <a:ext cx="309562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sales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724525" y="5949950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smtClean="0">
                <a:latin typeface="Comic Sans MS" pitchFamily="66" charset="0"/>
              </a:rPr>
              <a:t>crowded</a:t>
            </a:r>
            <a:endParaRPr lang="en-GB" altLang="en-US" sz="2400" b="1" dirty="0">
              <a:latin typeface="Comic Sans MS" pitchFamily="66" charset="0"/>
            </a:endParaRP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500380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</a:t>
            </a:r>
          </a:p>
        </p:txBody>
      </p:sp>
      <p:sp>
        <p:nvSpPr>
          <p:cNvPr id="15380" name="WordArt 20"/>
          <p:cNvSpPr>
            <a:spLocks noChangeArrowheads="1" noChangeShapeType="1" noTextEdit="1"/>
          </p:cNvSpPr>
          <p:nvPr/>
        </p:nvSpPr>
        <p:spPr bwMode="auto">
          <a:xfrm>
            <a:off x="32385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</a:t>
            </a:r>
          </a:p>
        </p:txBody>
      </p:sp>
      <p:sp>
        <p:nvSpPr>
          <p:cNvPr id="15381" name="WordArt 21"/>
          <p:cNvSpPr>
            <a:spLocks noChangeArrowheads="1" noChangeShapeType="1" noTextEdit="1"/>
          </p:cNvSpPr>
          <p:nvPr/>
        </p:nvSpPr>
        <p:spPr bwMode="auto">
          <a:xfrm>
            <a:off x="500380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</a:t>
            </a:r>
          </a:p>
        </p:txBody>
      </p:sp>
      <p:sp>
        <p:nvSpPr>
          <p:cNvPr id="2" name="AutoShape 2" descr="data:image/jpeg;base64,/9j/4AAQSkZJRgABAQAAAQABAAD/2wCEAAkGBhQQEBUUExQWFBUWGB0YGBYYFxQaGhcfFxYXFR4YHBcYHyYeGh4jGhgYHy8gJCcpMCwtFx4xNTAqNSYrLCkBCQoKDgwOGg8PGjAkHyQqLCwyLCwuLCwsLCwqLSwsKSwsLCwtLCwsLCosKSwsLDQpLCksLCwsLCwsLCwsLCwsLP/AABEIAGkB4AMBIgACEQEDEQH/xAAcAAEAAgMBAQEAAAAAAAAAAAAABgcDBAUIAgH/xABNEAACAQMCAgcDBgoHCAAHAAABAgMABBEFEiExBgcTIkFRYXGBkRQjMkKCoRdSVGJykrHB0dIVFkODk7LhJDM0U6Kj0/BEVWRzs8Lj/8QAGwEBAAMBAQEBAAAAAAAAAAAAAAECAwQFBgf/xAA3EQACAQIEAggEBgEFAQAAAAAAAQIDEQQSITFRYQUTQXGBkaHwIjLB4RQVQlKx0SMkM2LC8Qb/2gAMAwEAAhEDEQA/ALwJrm3fSKGPhu3HyXj9/Ko/rustK5RThAcYH1seJ/hUR6SdIFs4t2NztwRfM+Z9B/AV85V6Wq1q6w+DjeTdrv6cubJ0SuyXav1hrAu5tkYPLcSxPsVeJqJX3WxcP/uUOPNtq/cMn76h2i6dJezdpKS7H/3AHgPQVNG6Gy47sLn7J/fX1GH6JUEni6jlLgnlj6Wb8fI4KmJd7QRGr7p3qEn9uUHkvD9ua4F5rl2/0rmY/wB44+4GpZqXRC7UZFtKR6Lu+5cmoTqgeNtroyHyZSp+DYr2KOGwy+SEfJX89yqnN7mpLcufpO59rMf2msQc+Z+Jr8NfldqilsSbEWoSp9GSRfY7j9hroW3S+8j+jcyj7bH9tcelS1co4Re6JlY9a19HzlL+05/zZFSjSeuaRiA+wnyddufYykD4iqlpWbo05bxXkZypP9EnHuf0eh6K0/rLibhLG0fqO+P3H7jUpsNUinXdE6uPQ8vaOY99eZ9D1woQkhyp4An6v+n7Kl1pePC4eNijDxB+71HpXPU6OpzV6bs/Q4X0jiMLPJXWZcdn/RelK4vRPXfldvvOA6na4HLI45A8iD+2u1Xhzg4ScZbo+gpVI1YKcdmKUpVDQUpSgFKUoBSlKAUpSgFKUoBSlKAUpSgFKUoBSlKAUpSgFKUoBSlKAUpSgFKUoBSlKAUpSgFKUoBSlKAUpSgFKUoBSlKArY1WfT2cte7TyRFA9/eP3n7qtXVINkzr5Mcew8R9xqr+sS223aP4Og+Kkj9m2vl//l0qfSThPe0ku9fZMpW+QsnoXAtjp8U2AZrj6JP1V4/uGfUsPKukt7eXL7IpNviThQFHtAzXL6OP8t0q37PvSWx2Mo545DA8e7tPuNdPSJ9hkR45Cki7WKo5K8x4DPImvvJW+KTV5X9+h50nLrIxvaPL3xNSaxut2ItYi7X/AJbdmR7MEk/9Nal9qGtW6kXFnb38XjsGSR+jz/7ZrnanFosTbJhcSEnBYh12epHdPwU1pXfR+/sFFzpV091a/SCq2/A8mi+i48CVAI8hjNSop7+qt6o6ovT+nc1W1TQ7wkT20thJnBaPO0H2KCBx84xWKfqj7ZS+n3kN0vPaSFYemVJGfbtrp9J+iY1tY76wMXaNGO3hLBWDjhx8Nw4qd2MhVOar2/0a70+QNJHLbsDwfvL+rIvA+410U9fklZ8Hr9w+aNfVtGmtJDHPG0T+TDmPMHkw9QSK0qsbResSK7iFrq6drH9S4A78Z5Zbbx+2vHzDcTXI6YdXctkvbRN8otG4rMmDtB5b9vD7Q4H05VvGq08tRWfo+4q49qIhSlK6Cgqc6XKWhjJ5lR93D91Qap7ZQ7IkXyUD7uP31pTPF6XayRXbcsbqvzsn8tyfsb/Sp1UW6ubPZZ7j/aOW9wwg+9T8aw9Z3S9tOs8xkdtK2yMnjt4ZZ8HngcvVhXzmJTq4mSjxsez0fHq8LC/C/nqS+leTrzVppmLSSyOx5lnY/tNfNtqMsTBklkRhyKuyke8Guj8uf7vQ6eu5HrOlc3o1cvLZW7y8ZHhjZz5lkBJ++qv60usyVZmtLRzGE4Syqe8W8UVvqhfEjjnhwxx4adCVSeRGspJK5cVK8ly6jKxy0sjHzLuT8SamHVZr10NRhiSR2jckPGzMy7QpYtg8iMZyPZ411zwDjFyzbGaq3drHoSlKV5psKUpQClKUApSlAKUpQClKUApSlAKUpQClKUApXK6T9Io7C2eeXiF4Ko5ux5KPU/cAT4V576RdYF5fOS8rIh5RRsyoB5HHFva2fdyrqoYWVbVaIpKaiemM1+5ryhBp1xINyRTOD9ZUkYH7QFZf6Hu/+Rc/4U38K6vy9fv9PuZ9byPVINftVv1LdG5Le3knlVkaZgFVgwIVM8Sp5ZYtzHIDzqyK8+rBQm4p3sbRd1cUpSsyRSlKAUpSgFKUoBSlKAUpSgFKUoCKdLbXEiv+MMH2r/ofuqs+sey3W6SD+zfB9jjH7Qvxq59dsu1hYDmO8vtHh7xke+q61ew7eCSL8dSB7eYPxAr5Su/y/pSGI/S2n56S9P5Elmi0QzoRrklu2Y3KnkfIjyIPA1Ytz0zuNmQyj2Kv781TeizlHweBB4jyqeRXG6Ov0urThJ3auePUlOL0Z0b3pfaXY7PUoB5CeMHcvrgd4e7I9KjusW8+gyxXFjcGS2uBuQkAq+MHa6jge6QQwwefLFcnWhzqQaSP6Q6P3EHOWyftU89vF/2dsPhVHBU0mvlbs12a/c6qUnJa7maLpHpmpMJJy+m3njPCSFY+ZZR/mAP5xqS26arFHmCe21a3Pg+0OR5bgdp97H2VRNbNhqUtu2+GR4m80ZlPvxz99Wnhf2vwev3XmXU+JZepnSpW231jPpkp+uqkIT6bRtb27PfXy73GgBJbeUXunT+B+jx9RkISM94cDggrwrk6Z1w3aL2dykV3GeayKAxH6SjafepqXv0s7HS1vdPiRIRIVntXBZELHBZdpG3vFTw4EPkgHNYSjOFoyV09LXuvXVF009UR/UuhVrqkTXOksFccZLRiFKk/i8e77PonwI5VXNzbPE7JIrI6nDKwIIPkQeIqy9P6x9OaQSy2DW8w/tbZgD652lCQfIhs1y+tHppa6iYfk8bbo87pXUKSDjCcDkgHJ48vDma3oyqxlkaduL7PHtKSUWrkM0637SVF82GfYOJ+4VPI4yxAAyScAepOAKi/RW2y7P8AijA9rf6D76sroFpfbXYYjuxd8+3ko+PH7Nd0pqnTc2fN45PEYqNGPd57+hZmm2YhhSMckUL7cDifeeNUV1y678o1DslOUt12fabDOf8AKv2avHW9VW1t5Z3+jGhc+uBwHvOB768rXVy0sjSOcu7FmPmWJYn4mvGwEHKbqP22fT1LRioo3dN0rtILmY/RgRf1pZUjUfAu32a0Ioi7BRzYhR7ScfvqwbnSfkvRkORh7qdHPntGdg/VTd9qop0NthJqFqp5dsjHPLCHtD9ymvRjUupS4N+hk1si9+nPSZdKsMoR2hAihHqBjdjyUDPwHjXniztJLmZY0BeSRsAeLMx5k/eT7TXe6w+lp1G8Z1PzKdyIfmg8Xx5sePs2jwqQdGdJ/o3S5tSkGJpU7O2B5r2nd7Qep4kfmr+dXNRh+Hp3fzP+ewvJ53yIFqkCRzOkbblQ7A/4+3ulx6FgSPQirR6itC4z3bDl8yh+Duf8g+NVIB5ca9CQapB0f0uBJuMm3/drjdJI3ffHkAzY3HkMeOAbYyTVNQjq2Ka1uVD0i6wrme6lkjuZY4y52IsrKFUHCjCkDOACfUmud/XK8/LLj/Hk/mqZ3HXZMWOy0tlXwDBmPvYFQfhWP8NVx+S2n6j/AM1WipJW6tea/ojTiREdL7z8suP8eX+arZ6nemc952sFwxkMYVkkP0sElSrHxwcEHnxPpVSdI+kMl9OZpFRTgKFjXaoAzjhxJ5niTU36KSHTdDubz6MtywihPiAMruHsJkb7AquJpqVO1tXbzJg2mSXpv1xJau0FqqyyKcNI2ezQjgQAOLkePEAetVne9Y+oStlruRfRCIx8EA+/NcOwsmnlSJOLSOqL7WIUftr0v0a6G21hCqRRqWx3pCoLufElufu5Csp9ThYpZbtkrNUe558/r1f/AJZP/it/Gn9eb/8ALLj/ABGq4euLVlttPMahQ9w3ZjgMhR3nPwAX7dUx0U0Q3t7DB4O43eiDvOf1QfurejOFSDm4pIrJNO1y4J+l1xY6BDPM2+5kUBCwGcyFmUsPErFx9SOPOqsPWHqLH/i5snyK/cAKk3XbrQe6jtk4Jbpkgcg0gBx7kC/rGuh1FdH8tNdsPo/NRkjxOGcj3bRn1asIKFOi6soq7189kWd5SypkL/r3qX5VP/77q/I+sbUVYH5XLkeB2ke8EYr0s7AAknAHEnyryx0l1b5XeTzjgJJCy/o5wvv2gVfDVIV21kSt74ETi49pPNY6xbi70gSK7QzxXCxyNESu9WikKnhxGSOI819cVHuiPS27OoWoe6nZWmRWVpZCCGcKQQTg8DXbuejfYdGO0Iw8s0c5/RLdmg/VIP2qgmhzbLqBvxZoz8JFNXpwpuMlFdrREm7q56tFQTrN6wxYR9jCQblxw8eyU/XPr+KPeeA49Hp/06TTIOGGnfIij/8A3b80feeHmR5+iinv7rA3TTzP72J8SeQAHuAHkK4MJhs/xz2Xr9japO2iO5oGr6pfXCww3VwWbme1k2oBzdsHgB/ADiRXoTSLEwQJG0jzMi4MjnLOfEk+391VbealD0athBBsmvpQGkcglVHqBg7eYVcjPFj68MdeN/8Ai2x/u5P/ACVrWpTxGtNJR8rlYyUN9zc68tf7S5jtVPdhXe4/PfkD7E/zmo71ZdHBfagiuu6KMGWQHkQuAFPnlyvDxGaj2q6m91PJNIcvIxZscuPgPQDAHoBV1dSWg9jZNcMO9cNw/Qjyo+Lbz8K6Kn+nw9lvt4sovjmWMq4GByFftKV4R1GlrGrR2kEk8pwka7jjn6ADxJOAPUiqH6Q9bt7cueyf5NH4KmN2PzpCMk+zAqYdeuu7YYbVTxkPaP8AopwUe9yT9ion1P8ARpbu+LyKGjgXcQRkFm7qAg8DyZvsivVw1KEKTrTVzCcm5ZUcD+uV+f8A4u5/xZP41+Hpnfjnd3I/vZP416fCAcqrfrx1ZY7JIOBeaQHw4LH3iR5d4qPeatSxUak1FQWvvgRKDSvcrPS+sa/gkVxcySAHikjF1YeRDZxnzGDVkdcfTCS2jghgkaKST5xypIZVHALkcssT+oarnq10H5ZqUKkZSM9q/liMggH2vtHvNYOn+u/LdRmlBygbs4/0Y+6CPact9quiVKEqystld/QopNRJd1S6le3moAyXM7xRIXdWkdlbI2KpBOOZLfYq65HABJOABknyx41AupnQfk+n9qww9w2/7A7qD9rfbrd62Nd+S6bIAcPN8yv2gdx/UDfEV5tf/LXyx7jePwxuyndd6wrua5lkjuZo42clEWR1CrnCjAOB3QM+uasmDpbLpeiQTXDNPcT5KCRifp5ddxPHaqYJHmccM8Kk6K6Ib28hg8HcbvRB3nP6oP3VKOuXWhNfCBPoWyBMDlubDN8BsX7Jr0atKEpxpJabvuWxjGTScjjX/WPqEzljdSJ+bGQij0AX9+TWCPptqDEKt3cEk4AEjZJPAAVMOpHoys00tzIoZYsJHkZG9uJbyyq4/Xq6hbqOSge4VjWxFOlLIoJ298C0YOSvcqvpd1lS6bHHZxkS3SRoJp3721ioJAH1m45yeAyOZziuLvp9fSMS15MCfBZCg/VTAFa/SqZ3vrlnyGM8mQfDDkAe4AV1dF6x7m0gWGKO32rnBaHLHJzkncMn1rohRjCCcYpso5Nvc5X9crz8suP8eT+aup0X1i/vLyGBLy4y7jJ7aQ7VHFmxnHBQTxroL1wXgP8Au7U/3B/nq0erbpeupQu5iSKWNgr7B3SGGQR4jODwOeXOqV5ypwbcF5/YmKTe5Mqg+v6f2Uxx9Fu8vv5j3H91TiudrmndtEQPpLxX+Hv/AIV8b0rhPxNB5fmWq+q8TrTPPPTDT/k94WHBZe+PafpD48ftCunpN7lMV3Omuj/KLYkDvxd9fM4+kvvH3gVBNHvccK93oDG/jMFG/wA0Phfhs/Fetzz8TT1Olq/jW51U6wINTVG+hcKYWB5EnvL/ANQ2/brn6g+RXA7do5FdThlYMp8ipyD8QK91wzwceJSk7G30m0Y2d5NAeUbkL6qe8p96Fa5dWJ1uQLN8kv4x3LmEBvRlG4Z9drEf3dV3U0Z54Jvf6mslZipJ0P6czaaXVVWWGT/eQv8ARbhjIPgccDwII5jgK5mi9H572Ts7eJpG8ccl9WY8FHtNTZeq63tAG1K/jhPPso8F/i3E+5DVas6dss9eXaIp7o+T030mXjNpIU+JiZR+zZWHrG6K2tvbW1zbxyW/bkgwSk7gNu4NgklfDIyfpLyNbUfSnR9PObO0e5mX6MsxwAfAjdkg+xB7ajF3rE+q3gkuG3Y47RkKig/RUeAJx6nxrKlTk5pxTS5vfwFWpGnByl2HS0S07OFQeZ7x9/8Apiro6EaN8ntQWGHk77emR3R7h95NQTodofyq4G4fNp3n8j5L7z9wNW2BWXSdayVJd7+h5XRFF1JyxM+3b6/0Vl15692dtHbKeMzbm/Qjwce9yv6pqn9D0prq5igXnK4XPkCeJ9y5Puq++l/VhFqVwJpJpUIQIFXZjALH6wJ+sa+OifVTb6fcCdZJJHCkKH2YXdwLd0DjjI95rKjiadKjlW/1PblBykcLrw2xWFrCowolGB5COJlA+DCqZimKnKkgkEZHkwKke8Ej316f6VdEoNShEU+4bTuVlOGU4IyCQRyPIioUnULbbuNxOV8sRA/Hb+6mFxVOFPLLcTg27orzq66HnUrsKwPYx4eU+YzwTPmxGPYGNSfrx1sGWG0TAWJe0YDkCw2oMeGEBP26tnQejsFjCIrdNi8z4sx/GZjxJqHa91ORXlzLO9zMGkbcRtjIHAAKCRyAAA9BVVioTrZ56JbDq2o2RWHVloXyvUoVIykZ7Z/ZHgge9yg+NfHWRrL3OpTlicRuYkH4qxkr97bm+1V19Cer2HS+0KO8jyYBZwowFydoA9Tk+weVc/pP1RWt7M0weSF3OX2bSrH8baw4E+ODx8s1osZT67M9rWRHVvLYqbo1qWlxQ4vLWeeUse8rgKB4AAOvvyK6N5r2imNxHp84kKnYWkO0Ng4JxKeGcVL/AMAkH5VN+rH/AAp+ASD8qm/Vj/hV3iKDd8z9SMkuBT2nWDTyxxJxeRlRfaxAz++rg63tAMOlWyRA9lbOqn2dmYwx+1j3tXZ6K9UkFhcrcCWSVkB2hggAJBXdwHE4Jx7a7mu9K7GFmgupogSvejfjlWHIjB4EeBrGris9SLpq6RaMLRdzzdpGpNbXEU6gFonVwDyO05wfbyq2F6/I8cbR8+ki/wAtc3UejOgyOWjvjCD9VW3KPZvQkfGuXqXRrRoomddQllYDuxoEJY+A+hw4+Jrpm6Va2aLv3Mos0dmcrp/02OqTo4QxpGm1ULA8Scs2Rw490fZqWdSmlrGtzfy8EjUopPgAO0kb3AIPjVVqM8AMnyHj6V6R0noUq6Qti7Mm6PEjJgNuc73wSCPpEjj4VGKcaVJU1on/AB2iF5SueedX1Jrq4lmb6Url8fpHgo9gwPdXpXoXoXyKxhgx3lXL+rt3m/6iR7AKjOldStpBPHL2s0nZsHCsY9pKnIztQEjODjNWDXHi8RGolGGyNacGtWRHrT1v5LpkuDh5fmV/vM7j7kDGqC6O6Oby6ht1/tHCn0Xmx9ygn3V6J6YdB4tUWMTPKgjJIEZUZLADjuU8scPaa0eivVfa6dP28bSu+0qO0KELuxkgKo44GM+RNTh8RClSa/V7sRODlLkOs+1UaNcKowqKm0DwCSR4HuArzrG+0gjmDn4ca9OdN7m3Swn+VEiJkKnacMxPJU/Ozy9nHgDXmNsEnAOM8AeJ58BwAyfdXT0e/ga5lK250NU1OfULoyPmSWVgAqg+JwqIvgBnAH7yTV69XHV+unRb5AGuZB325hBz7NT+0+JHkBXN6rOrn5Goubhf9oYd1T/YqR/nI5+Q4eebHrmxeJUv8cNl78i9OHayM6n1cWFzK00sG6Rzlm7SUZOAOQbHICov076ubG1064mht8SIoKntJTjLqCcFiOAJPHyqzq+JoVdSrAMrAhlIyCCMEEHmCK5YV5xa1dl2XNHFM8jVaGhddptraKE2gbskVNyy7QQoCg7dhwTjjxqVX/UhYyMSjTQ5+qjqVHs3qx++tI9Qtt+Uz/CL+WvTnicPVVp+/IwUJx2ND8P3/wBH/wB7/wDnXf6FdaR1O57EWvZgIXZ+13YwQBw2DmSBzrn/AIBbb8pn+EX8tSboZ1fQaX2hjZ5GkwCz7eAXJwAoGOJyfYPKuWrLC5HkWviXjnvqUp1l6qbjVLgnlG/ZKPIRdz723H310OgHWQulxSRm37Xe+/cH2n6IXacqcgYyP0jVn9Jeqa0vpmmJkikbi5jK4Y8slWUgH1GK5H4BrT8ouPjD/wCOuhYmhKmoSK5Jp3RoHr+X8jb/ABh/JVc9L+lkupXHbSgLhdqIucIoJPM8zkkk1av4BrT8ouPjD/467Og9U1jaOH2NM44gykMAfMIAFz7QarGvhqXxQWvviHGctGQ/ovpEml6Jd3jIVmmTCDGGRCQisfEcXL+wLVTYr1zLCrqVYBlYEEEAgg8CCDzFQTVOpWwlYsnawE+EbAr+q4bHsBqtDGxTk59rJlTeliO6d16RxRInyMjYoUBZRtwowAMrkDgPOoZ086ePqsiExiKOMHagYsctjLE4HHgBy4VPz1Bw5/4qXH6Cftrpab1I2URBkaWbH1WYKp9yAH76vGrhabzx38fqQ4zejIt1Q2AtobrUpRhI42VM+O0b3xn1CqPXcKrS9vGmkeVzlnYux9WJY/ea9Na90TjurM2gJgi7oxEFGAjBgoBGMZAqJ2PUbaxyo7TTSBWDbD2YDYOcHC5x51FLF01KU5bv+EJU3ZJEj6u9B+R6dDGRh2XtJP0pO8QfYML9msHTrrBj0oRhozK8mSEDBcKuMsSQfEgDhx4+VSyoZ0z6sotTnWZ5pY2VAmF2FcAs3IjIOWPjXDCUJ1M1XY1aaVokFvuteynffLpUcjnmzGIk+HEmPJrX/CNp3/yeH/tf+OpF+ASD8qm/Vj/hT8AkH5VN+rH/AArvVTCrZv1MrTKl1zUUuLh5UhS3Rj3Yk4KoAA9OJxknA4k1eXU90da1sN8ilXnbtMHgQuAqZHhkZb7VZdA6orK0cOVadxxBlIIBHiEUBfjmptWGJxUZx6uGxaEGndilKV55sRPpNpWxu1Ud1j3vQ+fv/b7apDpVpHyS5JUYjkyyeQ819x+4ivTE8IdSrDIIwRVZ9NeifaI0TfpRP5Ecv4H2+yvIpzfRWM/EL/anpLlz8/qu1FZxzxsVYbnctcm4519yBo2ZGBDKSCD4EcKxO2a/QI2autjgSsWb1hW6WOj2dlvaZy/arJtwmO8SFPtkAA544nwqMdBOhR1GRmduytohuml4DAxnaCeAOBkk8FHE+AMl6IzLrGnNpsrAXEA32zt5Dht88LnafzWH4tYesLVEsbZNJtTwQBrlxzdjhtp9pwxHlsHgRXFCUo3pL5rvXlx99p0NJ/F2GHpD1lCJPkmlKLe3Xh2qjEkngWBPFc/jHvH05VX8khYlmJJPEkkkn1JPE180rsp04wWhk5Nipl0Z0oqgAUmSQjh48eCr/wC+dcHQdM7WTJHcXifU+A/ef9avLoD0X2AXEo7xHzYPgD9f2kcvT21NWqqEHN+B5eJUsTUWGh3yfBe/oSHozoYtIAn1z3nPmx/cOQ9nrXWpUG6eanLLdWlhBI8TSt2szoxVkiTOe8OWcN+qPOvm1mrTbb31PehCNKCjFaLQnNKpTVdWvbiK51O3nlSGG4VYog7hGjj7rOUzggsUJ9r55VJrHpC+q6nAIJJEtoIBNKEYrueUArG2OB28OB/FcVrLDNK9+/lyCmWLSqu07S3udWmgjurz5NbIBIflMxLSt9UNnhjj70PnWnBLPPfTpDJdS2tt8yP9taJnk3FmcyMcvg7lwPAJT8Pz7L+ZOct2lVT0nu57e2jihN0t1dybFX5U9wypGdzOh3YUk4HDwzxrW16eTdBbW51K2uZ3CpJc3EmzC43HCu+TxHDAxmiw1+32u0jOW/Sqd1y7vbw301tczLFYqkabHZRM0ZzK5CnBONzfq1vHpo2oy2KRytDGkZur1lcoFEfdKMVPBSwPDydTT8M7Xv38tLjOi1KVT+vdNWv+3kjuZLSGGNzAqdqsly+3Idio7sfkM+30lOmXq3GhwzzzToEi3u8crJIxiDIcuOJyRy8Tiolh5RSb42JU0yb1TvSTqivby7mnM0HzjkjJlyF5KPoHkoA91dDo1ZOulm/vLm85NKqC5mA2A9xDx7xYjn4hxXO0rV7yU2ts9zJHJes11NIXOYoSW2RxFshNwVjwHDcvhW9KEqTbg1ppt4spJqW5zvwFXv8Azrf9aX+Sv0dRV5/zrf4y/wAlSHprZ9g1vDZXd013PKFX/apXCqPpOykkYHDw8D5GuVrWp3t2t7f21xMkNtKiRIrsFdY+EkhUcDzV+XIsPCuiNWtJJ5lZ8vD33FXGK7CRdDep6KzlWaeTt5VOUULtjQj62DksR4E4A8s4qxarFumny69tmSZoLW3gF1dEOVGWAxE2OeGwNvjlq43SHpnJexzzpcy2iRqRbQp2iyTHK5kkZRgArnC5/ieWVKrVknN/YupRitC56VWOudJpZ7PTbaGZo5rxY2klDEMiIo3tuzkZYHx47WHjVj2sqEYRg20AfS3HyGTnOeHM1zTpOCTfMupXM9DUD6QavJdaqlhHO0EUcfa3DowR2zjbGr8xzU8Pxj5Vgv4ra3uQY9RuVe3U3E0JlmmEkaYO1ixKJnGMHid44cqsqO13ur7DMZunXVzNqkysbsRxIMJF2RYKfrMSHGSfZwHD26/Q7qfjsrgTzSi4ZOMY7Paqt+OQWbcR4eXPnjEal129NlEBLObrUZzKqozFoYEOcRjI255jBGVHpW3rU0jSwWts2pWtxM/de5uJNu1QSx2q77j6cK7FGqo9Xm014bLfnxM/hvexb1ftVv0dun1WW5llupY7eN+xhjjl7EtsHGRymGJbIPlxPlXM1jV1tLe5ms7+ecSMLSON2kZY5WwWdZZD3iFViCvAbhx5VyrDu+W+vdx5l8/aW3SoVrut/wBGaRjtu1uOzEasX3u8r8NwzknBJbHkoFcTSjcve2ViZ5ibaP5ReP2jks74YRM2eKglRjxBPlURoNpyvpr6e15hyLQpVYJprz6w1rFdXnYQR7p2+Uy5Lv8ARQHPd5g/ZYeFTf5rTbV2eSV0TLFpHeVyTgBQW4kk4UKPE+tVnTy2Sd2/qSpXOxSuFocciRyXN2xV5BvMe4lLdFBIjA5ZAyWbxYnwAqPaLqU0DwXVxI/Y327cjsStuzs0kGAeCAxfNn87bUKne9mMxPqVW2m3tzeTKV7V0bfdOizvFtSYmK2j3KQQOzjaQqMZLA11tRD2vySX52HN0iSK1zLKpR0kQZLsRjeyn3CrOjZ2vqMxM6VX3SDU7i7VHgaREmcQ2qoxRpsgtJcsRyQRK/Zg+Yc81xtauZLa3kdYpklIEcGbyaXdLMeyQbGbacFt3H8X306nbXVjMTelV9qyNHHDCBeQSysEW4lumZV2KZHdlSZ8nYjnBXbnmQKyXk8iRzXU6STwndKkkV28aiE8YwsQKDdsx5lmJ48QKdTz9+YzE9pUc1O7ez0zuPJLLsWOJpSDI8kpCR7vM7mGfYa41x2tnbGR4p98aAI7XssnaSnaiAxh8HfIRwxjiarGnft7bByJ5Sq81GCSK2ihK3iXEpWBbh7piokZT84VjnY/VZsbccMHA41i6S9KPlEU4huWiSCNzG6Fle5lVCQQyj/dA+X02/NHeuqDezIzFkUqFazPNqEkcVrM8JS2+Ul0YjLy8IEbHNTtkYqeYArn6p05aWKGWPchhheeeMEj50E20du2PA3DNwPMRCoVCTt77vMnMixaVFrnQ0jth8ouZhKwVDN284+dkwgKIjBR3yMKBiuXocc9wjTMk8ySOeyb5XJD82gEStsQgZfYZCfHtKhU01e4uT2lYraAIgUZwBjvMzH3sxJPvNZaxLClKUArV1CwWZCre4+IPmK2qVScIzi4yV0wUf1j9CmBMqr84o7wH9oo+sPMgfdw8KrKvWeoacs6bW9x8QfMVRnWL1fPbO00a5Q5LBRw9XUeXmPDny5a9GYmWDaw1Z3h+mXD/i/+r8OBhVhf4kQKGZkYMrFWHEMpII9QRxFfjuWJJJJJySTkknxJPM180r6k5xWeztGlcIvM/d6mviCBnYKoyT4VcfV71abVEs47pwdvIv5eoT7zVKlSNOOaZjUnL5KavJ+nN8v5MnV/0FBVZJF+aXioP9qfxj+bn48uVWiBX4iADA4AchX1Xz+IxEq8sz8FwOvDYaOHjZat6t8WK030aFpGkMUZkdNjOUXcyn6hbGSvpW5SsE7HUakWkwpD2KxRrDgr2QRQmGzkbAMYOTn2186dokFtu7CGOHdjd2aKm7GcZ2gZxk/Gt2lLsGrZaXFDu7KNI97bn2Kq7mP1mwOJ9TXOPQiwPOytj/cRfwrt0qVKS2ZFkaEGg26NGyQRK0S7Y2EaAopz3VIHdHE8B5mssulxPKsrRo0qAhZCqllBzkBsZGcnl51tUqMzJsallpUMCGOKKONCSSiIqqSeBJAGDmtKPofZKrKLS3CvgMoijAbacgEY44PHjXYpU5nxIsYjaps7Pauzbt2YG3bjG3byxjhitb+grfsOw7GPsf8AlbF7P6W76GMfS48udb1Ki7JNS40mGSLsXiR4sAdmyqUwuMDaRjAwMeWKwX/Rq1uAomt4ZNo2rvjRtoHgMjgPQV0qUUmtmLHNsOjVrBnsbeGPcMEpGikg8wSBkis9tpMMcXYpFGkRBBjVFCENzG0DHHJz7a26VLk3uyLHITohZBSgtLcKxBZRFHhiudpIxg4yceWTXSmtUdCjKGRhtKkAqQRggqeBGOGKy0qHJvdk2ORN0QsnChrS3YKu1QYYztUEkKMjgMknHqa2dN0O3td3YQxQ7sbuzRE3YzjO0DOMn41vUqXKTVmyLHL1Hova3LbpraGVuW540ZuHhuIzSHotaJG0a20CxvjegijCtg5G4Y44PHjXUpTPK1riyNJNGgWRJBDGHRNiOEXcijI2KcZC4J4Dzr7k0uJpVmMaGVRtWQqu9Qc5AbmBxPxNbVKi7JOJN0JsXYs1nbsx4kmGPj7eHGtuXo/bNEIWghMQORGY02A+YXGAeJ4+tdClTnlxIsjkWXRCzgYPFawI45MsSBh7GxkVu2+lxRu8iRojycZHVVDPjluI4tjJ51tUo5N7sWNW00uKJnaONEaQ7nZVUFzx4sR9I8TxPnWS4s0k270VtjB13AHawzhhnkRk8fWs1Ki7JMdxbLIjI6hkYFWVgCGBGCCDwII8KxXenRzRmOSNHjOMoyqynBBHdPDgQPhWzSlwcuXovaO25raFjgDJjTOFG0DOOQAAHlis8uiwPCIWhjaIYxGUUoMHI7pGOBrdpU5nxIsaV9o0E+3tYo5Nmdu9FbbkYOMjhwA5V82+gW8eNkES4YOMIowwBUMOH0gCRn1Nb9KjM7WuLGCexjdlZ0VmXIUsoJXcNrYJ5ZHA+YrRh6KWiEFbaEFTlfm17pHIgYwD7K6tKKTWzFjDPaJJt3qrbWDruAO1hnDDPIjJ4+tLi0STG9VbawZdwBwynIYZ5EHiDWalRck17rT45cdoivtzjcoONylDjPLKsVPoSK+1tlCbAoCBdoUAbQuMbdvLGOGKy0qbg1rTTYoc9nGiZCg7VC5CLtUcPBV4AeArD/QNv878xF89xl+bT53me/w73M8/Ot+lLsHLg6L2qEMtvECOR2LkZGOBPLhw4Ut+i1pGVKW0KlSCpWNAVI5EYHDFdSlTnlxIshSlKqSKUpQClKUArFcWyyKVcAg+FZaVEoqSs9gUz0+6omUtPZDcObQjmPVR4+we6q30jQ5rubsYY2d/EAfR44JY/VA9a9XVGOi//F6h/wDfX/8AEtd2Gxc6UXB6pLS/Zsrc1r38+HPUpptW7Tk9Buq2KyAebEs3Pl3V9meeP/fOp4BX7SuepVlVd5M0p0401p/6KUpWRo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90" y="1412776"/>
            <a:ext cx="457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80728"/>
            <a:ext cx="2664792" cy="291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-180528" y="73715"/>
            <a:ext cx="8158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kern="1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ba Super"/>
              </a:rPr>
              <a:t>Le grand prix de la France</a:t>
            </a:r>
            <a:endParaRPr lang="en-GB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15113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1079500" cy="77470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5224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4398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23850" y="4076700"/>
            <a:ext cx="84248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La </a:t>
            </a:r>
            <a:r>
              <a:rPr lang="en-GB" altLang="en-US" sz="2400" b="1" dirty="0" err="1" smtClean="0">
                <a:latin typeface="Comic Sans MS" pitchFamily="66" charset="0"/>
              </a:rPr>
              <a:t>couche</a:t>
            </a:r>
            <a:r>
              <a:rPr lang="en-GB" altLang="en-US" sz="2400" b="1" dirty="0" smtClean="0">
                <a:latin typeface="Comic Sans MS" pitchFamily="66" charset="0"/>
              </a:rPr>
              <a:t> </a:t>
            </a:r>
            <a:r>
              <a:rPr lang="en-GB" altLang="en-US" sz="2400" b="1" dirty="0" err="1" smtClean="0">
                <a:latin typeface="Comic Sans MS" pitchFamily="66" charset="0"/>
              </a:rPr>
              <a:t>d’ozone</a:t>
            </a:r>
            <a:r>
              <a:rPr lang="en-GB" altLang="en-US" sz="2400" b="1" dirty="0" smtClean="0">
                <a:latin typeface="Comic Sans MS" pitchFamily="66" charset="0"/>
              </a:rPr>
              <a:t> = 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1116013" y="4941888"/>
            <a:ext cx="3024187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Hole in ozone layer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724525" y="4941888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Bad for the ozone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116013" y="5949950"/>
            <a:ext cx="309562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The ozone layer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724525" y="5949950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Good for the ozone</a:t>
            </a:r>
            <a:endParaRPr lang="en-GB" altLang="en-US" sz="2400" b="1" dirty="0">
              <a:latin typeface="Comic Sans MS" pitchFamily="66" charset="0"/>
            </a:endParaRPr>
          </a:p>
        </p:txBody>
      </p:sp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00380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385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00380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80728"/>
            <a:ext cx="2664792" cy="291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data:image/jpeg;base64,/9j/4AAQSkZJRgABAQAAAQABAAD/2wCEAAkGBhQQEBUUExQWFBUWGB0YGBYYFxQaGhcfFxYXFR4YHBcYHyYeGh4jGhgYHy8gJCcpMCwtFx4xNTAqNSYrLCkBCQoKDgwOGg8PGjAkHyQqLCwyLCwuLCwsLCwqLSwsKSwsLCwtLCwsLCosKSwsLDQpLCksLCwsLCwsLCwsLCwsLP/AABEIAGkB4AMBIgACEQEDEQH/xAAcAAEAAgMBAQEAAAAAAAAAAAAABgcDBAUIAgH/xABNEAACAQMCAgcDBgoHCAAHAAABAgMABBEFEiExBgcTIkFRYXGBkRQjMkKCoRdSVGJykrHB0dIVFkODk7LhJDM0U6Kj0/BEVWRzs8Lj/8QAGwEBAAMBAQEBAAAAAAAAAAAAAAECAwQFBgf/xAA3EQACAQIEAggEBgEFAQAAAAAAAQIDEQQSITFRYQUTQXGBkaHwIjLB4RQVQlKx0SMkM2LC8Qb/2gAMAwEAAhEDEQA/ALwJrm3fSKGPhu3HyXj9/Ko/rustK5RThAcYH1seJ/hUR6SdIFs4t2NztwRfM+Z9B/AV85V6Wq1q6w+DjeTdrv6cubJ0SuyXav1hrAu5tkYPLcSxPsVeJqJX3WxcP/uUOPNtq/cMn76h2i6dJezdpKS7H/3AHgPQVNG6Gy47sLn7J/fX1GH6JUEni6jlLgnlj6Wb8fI4KmJd7QRGr7p3qEn9uUHkvD9ua4F5rl2/0rmY/wB44+4GpZqXRC7UZFtKR6Lu+5cmoTqgeNtroyHyZSp+DYr2KOGwy+SEfJX89yqnN7mpLcufpO59rMf2msQc+Z+Jr8NfldqilsSbEWoSp9GSRfY7j9hroW3S+8j+jcyj7bH9tcelS1co4Re6JlY9a19HzlL+05/zZFSjSeuaRiA+wnyddufYykD4iqlpWbo05bxXkZypP9EnHuf0eh6K0/rLibhLG0fqO+P3H7jUpsNUinXdE6uPQ8vaOY99eZ9D1woQkhyp4An6v+n7Kl1pePC4eNijDxB+71HpXPU6OpzV6bs/Q4X0jiMLPJXWZcdn/RelK4vRPXfldvvOA6na4HLI45A8iD+2u1Xhzg4ScZbo+gpVI1YKcdmKUpVDQUpSgFKUoBSlKAUpSgFKUoBSlKAUpSgFKUoBSlKAUpSgFKUoBSlKAUpSgFKUoBSlKAUpSgFKUoBSlKAUpSgFKUoBSlKArY1WfT2cte7TyRFA9/eP3n7qtXVINkzr5Mcew8R9xqr+sS223aP4Og+Kkj9m2vl//l0qfSThPe0ku9fZMpW+QsnoXAtjp8U2AZrj6JP1V4/uGfUsPKukt7eXL7IpNviThQFHtAzXL6OP8t0q37PvSWx2Mo545DA8e7tPuNdPSJ9hkR45Cki7WKo5K8x4DPImvvJW+KTV5X9+h50nLrIxvaPL3xNSaxut2ItYi7X/AJbdmR7MEk/9Nal9qGtW6kXFnb38XjsGSR+jz/7ZrnanFosTbJhcSEnBYh12epHdPwU1pXfR+/sFFzpV091a/SCq2/A8mi+i48CVAI8hjNSop7+qt6o6ovT+nc1W1TQ7wkT20thJnBaPO0H2KCBx84xWKfqj7ZS+n3kN0vPaSFYemVJGfbtrp9J+iY1tY76wMXaNGO3hLBWDjhx8Nw4qd2MhVOar2/0a70+QNJHLbsDwfvL+rIvA+410U9fklZ8Hr9w+aNfVtGmtJDHPG0T+TDmPMHkw9QSK0qsbResSK7iFrq6drH9S4A78Z5Zbbx+2vHzDcTXI6YdXctkvbRN8otG4rMmDtB5b9vD7Q4H05VvGq08tRWfo+4q49qIhSlK6Cgqc6XKWhjJ5lR93D91Qap7ZQ7IkXyUD7uP31pTPF6XayRXbcsbqvzsn8tyfsb/Sp1UW6ubPZZ7j/aOW9wwg+9T8aw9Z3S9tOs8xkdtK2yMnjt4ZZ8HngcvVhXzmJTq4mSjxsez0fHq8LC/C/nqS+leTrzVppmLSSyOx5lnY/tNfNtqMsTBklkRhyKuyke8Guj8uf7vQ6eu5HrOlc3o1cvLZW7y8ZHhjZz5lkBJ++qv60usyVZmtLRzGE4Syqe8W8UVvqhfEjjnhwxx4adCVSeRGspJK5cVK8ly6jKxy0sjHzLuT8SamHVZr10NRhiSR2jckPGzMy7QpYtg8iMZyPZ411zwDjFyzbGaq3drHoSlKV5psKUpQClKUApSlAKUpQClKUApSlAKUpQClKUApXK6T9Io7C2eeXiF4Ko5ux5KPU/cAT4V576RdYF5fOS8rIh5RRsyoB5HHFva2fdyrqoYWVbVaIpKaiemM1+5ryhBp1xINyRTOD9ZUkYH7QFZf6Hu/+Rc/4U38K6vy9fv9PuZ9byPVINftVv1LdG5Le3knlVkaZgFVgwIVM8Sp5ZYtzHIDzqyK8+rBQm4p3sbRd1cUpSsyRSlKAUpSgFKUoBSlKAUpSgFKUoCKdLbXEiv+MMH2r/ofuqs+sey3W6SD+zfB9jjH7Qvxq59dsu1hYDmO8vtHh7xke+q61ew7eCSL8dSB7eYPxAr5Su/y/pSGI/S2n56S9P5Elmi0QzoRrklu2Y3KnkfIjyIPA1Ytz0zuNmQyj2Kv781TeizlHweBB4jyqeRXG6Ov0urThJ3auePUlOL0Z0b3pfaXY7PUoB5CeMHcvrgd4e7I9KjusW8+gyxXFjcGS2uBuQkAq+MHa6jge6QQwwefLFcnWhzqQaSP6Q6P3EHOWyftU89vF/2dsPhVHBU0mvlbs12a/c6qUnJa7maLpHpmpMJJy+m3njPCSFY+ZZR/mAP5xqS26arFHmCe21a3Pg+0OR5bgdp97H2VRNbNhqUtu2+GR4m80ZlPvxz99Wnhf2vwev3XmXU+JZepnSpW231jPpkp+uqkIT6bRtb27PfXy73GgBJbeUXunT+B+jx9RkISM94cDggrwrk6Z1w3aL2dykV3GeayKAxH6SjafepqXv0s7HS1vdPiRIRIVntXBZELHBZdpG3vFTw4EPkgHNYSjOFoyV09LXuvXVF009UR/UuhVrqkTXOksFccZLRiFKk/i8e77PonwI5VXNzbPE7JIrI6nDKwIIPkQeIqy9P6x9OaQSy2DW8w/tbZgD652lCQfIhs1y+tHppa6iYfk8bbo87pXUKSDjCcDkgHJ48vDma3oyqxlkaduL7PHtKSUWrkM0637SVF82GfYOJ+4VPI4yxAAyScAepOAKi/RW2y7P8AijA9rf6D76sroFpfbXYYjuxd8+3ko+PH7Nd0pqnTc2fN45PEYqNGPd57+hZmm2YhhSMckUL7cDifeeNUV1y678o1DslOUt12fabDOf8AKv2avHW9VW1t5Z3+jGhc+uBwHvOB768rXVy0sjSOcu7FmPmWJYn4mvGwEHKbqP22fT1LRioo3dN0rtILmY/RgRf1pZUjUfAu32a0Ioi7BRzYhR7ScfvqwbnSfkvRkORh7qdHPntGdg/VTd9qop0NthJqFqp5dsjHPLCHtD9ymvRjUupS4N+hk1si9+nPSZdKsMoR2hAihHqBjdjyUDPwHjXniztJLmZY0BeSRsAeLMx5k/eT7TXe6w+lp1G8Z1PzKdyIfmg8Xx5sePs2jwqQdGdJ/o3S5tSkGJpU7O2B5r2nd7Qep4kfmr+dXNRh+Hp3fzP+ewvJ53yIFqkCRzOkbblQ7A/4+3ulx6FgSPQirR6itC4z3bDl8yh+Duf8g+NVIB5ca9CQapB0f0uBJuMm3/drjdJI3ffHkAzY3HkMeOAbYyTVNQjq2Ka1uVD0i6wrme6lkjuZY4y52IsrKFUHCjCkDOACfUmud/XK8/LLj/Hk/mqZ3HXZMWOy0tlXwDBmPvYFQfhWP8NVx+S2n6j/AM1WipJW6tea/ojTiREdL7z8suP8eX+arZ6nemc952sFwxkMYVkkP0sElSrHxwcEHnxPpVSdI+kMl9OZpFRTgKFjXaoAzjhxJ5niTU36KSHTdDubz6MtywihPiAMruHsJkb7AquJpqVO1tXbzJg2mSXpv1xJau0FqqyyKcNI2ezQjgQAOLkePEAetVne9Y+oStlruRfRCIx8EA+/NcOwsmnlSJOLSOqL7WIUftr0v0a6G21hCqRRqWx3pCoLufElufu5Csp9ThYpZbtkrNUe558/r1f/AJZP/it/Gn9eb/8ALLj/ABGq4euLVlttPMahQ9w3ZjgMhR3nPwAX7dUx0U0Q3t7DB4O43eiDvOf1QfurejOFSDm4pIrJNO1y4J+l1xY6BDPM2+5kUBCwGcyFmUsPErFx9SOPOqsPWHqLH/i5snyK/cAKk3XbrQe6jtk4Jbpkgcg0gBx7kC/rGuh1FdH8tNdsPo/NRkjxOGcj3bRn1asIKFOi6soq7189kWd5SypkL/r3qX5VP/77q/I+sbUVYH5XLkeB2ke8EYr0s7AAknAHEnyryx0l1b5XeTzjgJJCy/o5wvv2gVfDVIV21kSt74ETi49pPNY6xbi70gSK7QzxXCxyNESu9WikKnhxGSOI819cVHuiPS27OoWoe6nZWmRWVpZCCGcKQQTg8DXbuejfYdGO0Iw8s0c5/RLdmg/VIP2qgmhzbLqBvxZoz8JFNXpwpuMlFdrREm7q56tFQTrN6wxYR9jCQblxw8eyU/XPr+KPeeA49Hp/06TTIOGGnfIij/8A3b80feeHmR5+iinv7rA3TTzP72J8SeQAHuAHkK4MJhs/xz2Xr9japO2iO5oGr6pfXCww3VwWbme1k2oBzdsHgB/ADiRXoTSLEwQJG0jzMi4MjnLOfEk+391VbealD0athBBsmvpQGkcglVHqBg7eYVcjPFj68MdeN/8Ai2x/u5P/ACVrWpTxGtNJR8rlYyUN9zc68tf7S5jtVPdhXe4/PfkD7E/zmo71ZdHBfagiuu6KMGWQHkQuAFPnlyvDxGaj2q6m91PJNIcvIxZscuPgPQDAHoBV1dSWg9jZNcMO9cNw/Qjyo+Lbz8K6Kn+nw9lvt4sovjmWMq4GByFftKV4R1GlrGrR2kEk8pwka7jjn6ADxJOAPUiqH6Q9bt7cueyf5NH4KmN2PzpCMk+zAqYdeuu7YYbVTxkPaP8AopwUe9yT9ion1P8ARpbu+LyKGjgXcQRkFm7qAg8DyZvsivVw1KEKTrTVzCcm5ZUcD+uV+f8A4u5/xZP41+Hpnfjnd3I/vZP416fCAcqrfrx1ZY7JIOBeaQHw4LH3iR5d4qPeatSxUak1FQWvvgRKDSvcrPS+sa/gkVxcySAHikjF1YeRDZxnzGDVkdcfTCS2jghgkaKST5xypIZVHALkcssT+oarnq10H5ZqUKkZSM9q/liMggH2vtHvNYOn+u/LdRmlBygbs4/0Y+6CPact9quiVKEqystld/QopNRJd1S6le3moAyXM7xRIXdWkdlbI2KpBOOZLfYq65HABJOABknyx41AupnQfk+n9qww9w2/7A7qD9rfbrd62Nd+S6bIAcPN8yv2gdx/UDfEV5tf/LXyx7jePwxuyndd6wrua5lkjuZo42clEWR1CrnCjAOB3QM+uasmDpbLpeiQTXDNPcT5KCRifp5ddxPHaqYJHmccM8Kk6K6Ib28hg8HcbvRB3nP6oP3VKOuXWhNfCBPoWyBMDlubDN8BsX7Jr0atKEpxpJabvuWxjGTScjjX/WPqEzljdSJ+bGQij0AX9+TWCPptqDEKt3cEk4AEjZJPAAVMOpHoys00tzIoZYsJHkZG9uJbyyq4/Xq6hbqOSge4VjWxFOlLIoJ298C0YOSvcqvpd1lS6bHHZxkS3SRoJp3721ioJAH1m45yeAyOZziuLvp9fSMS15MCfBZCg/VTAFa/SqZ3vrlnyGM8mQfDDkAe4AV1dF6x7m0gWGKO32rnBaHLHJzkncMn1rohRjCCcYpso5Nvc5X9crz8suP8eT+aup0X1i/vLyGBLy4y7jJ7aQ7VHFmxnHBQTxroL1wXgP8Au7U/3B/nq0erbpeupQu5iSKWNgr7B3SGGQR4jODwOeXOqV5ypwbcF5/YmKTe5Mqg+v6f2Uxx9Fu8vv5j3H91TiudrmndtEQPpLxX+Hv/AIV8b0rhPxNB5fmWq+q8TrTPPPTDT/k94WHBZe+PafpD48ftCunpN7lMV3Omuj/KLYkDvxd9fM4+kvvH3gVBNHvccK93oDG/jMFG/wA0Phfhs/Fetzz8TT1Olq/jW51U6wINTVG+hcKYWB5EnvL/ANQ2/brn6g+RXA7do5FdThlYMp8ipyD8QK91wzwceJSk7G30m0Y2d5NAeUbkL6qe8p96Fa5dWJ1uQLN8kv4x3LmEBvRlG4Z9drEf3dV3U0Z54Jvf6mslZipJ0P6czaaXVVWWGT/eQv8ARbhjIPgccDwII5jgK5mi9H572Ts7eJpG8ccl9WY8FHtNTZeq63tAG1K/jhPPso8F/i3E+5DVas6dss9eXaIp7o+T030mXjNpIU+JiZR+zZWHrG6K2tvbW1zbxyW/bkgwSk7gNu4NgklfDIyfpLyNbUfSnR9PObO0e5mX6MsxwAfAjdkg+xB7ajF3rE+q3gkuG3Y47RkKig/RUeAJx6nxrKlTk5pxTS5vfwFWpGnByl2HS0S07OFQeZ7x9/8Apiro6EaN8ntQWGHk77emR3R7h95NQTodofyq4G4fNp3n8j5L7z9wNW2BWXSdayVJd7+h5XRFF1JyxM+3b6/0Vl15692dtHbKeMzbm/Qjwce9yv6pqn9D0prq5igXnK4XPkCeJ9y5Puq++l/VhFqVwJpJpUIQIFXZjALH6wJ+sa+OifVTb6fcCdZJJHCkKH2YXdwLd0DjjI95rKjiadKjlW/1PblBykcLrw2xWFrCowolGB5COJlA+DCqZimKnKkgkEZHkwKke8Ej316f6VdEoNShEU+4bTuVlOGU4IyCQRyPIioUnULbbuNxOV8sRA/Hb+6mFxVOFPLLcTg27orzq66HnUrsKwPYx4eU+YzwTPmxGPYGNSfrx1sGWG0TAWJe0YDkCw2oMeGEBP26tnQejsFjCIrdNi8z4sx/GZjxJqHa91ORXlzLO9zMGkbcRtjIHAAKCRyAAA9BVVioTrZ56JbDq2o2RWHVloXyvUoVIykZ7Z/ZHgge9yg+NfHWRrL3OpTlicRuYkH4qxkr97bm+1V19Cer2HS+0KO8jyYBZwowFydoA9Tk+weVc/pP1RWt7M0weSF3OX2bSrH8baw4E+ODx8s1osZT67M9rWRHVvLYqbo1qWlxQ4vLWeeUse8rgKB4AAOvvyK6N5r2imNxHp84kKnYWkO0Ng4JxKeGcVL/AMAkH5VN+rH/AAp+ASD8qm/Vj/hV3iKDd8z9SMkuBT2nWDTyxxJxeRlRfaxAz++rg63tAMOlWyRA9lbOqn2dmYwx+1j3tXZ6K9UkFhcrcCWSVkB2hggAJBXdwHE4Jx7a7mu9K7GFmgupogSvejfjlWHIjB4EeBrGris9SLpq6RaMLRdzzdpGpNbXEU6gFonVwDyO05wfbyq2F6/I8cbR8+ki/wAtc3UejOgyOWjvjCD9VW3KPZvQkfGuXqXRrRoomddQllYDuxoEJY+A+hw4+Jrpm6Va2aLv3Mos0dmcrp/02OqTo4QxpGm1ULA8Scs2Rw490fZqWdSmlrGtzfy8EjUopPgAO0kb3AIPjVVqM8AMnyHj6V6R0noUq6Qti7Mm6PEjJgNuc73wSCPpEjj4VGKcaVJU1on/AB2iF5SueedX1Jrq4lmb6Url8fpHgo9gwPdXpXoXoXyKxhgx3lXL+rt3m/6iR7AKjOldStpBPHL2s0nZsHCsY9pKnIztQEjODjNWDXHi8RGolGGyNacGtWRHrT1v5LpkuDh5fmV/vM7j7kDGqC6O6Oby6ht1/tHCn0Xmx9ygn3V6J6YdB4tUWMTPKgjJIEZUZLADjuU8scPaa0eivVfa6dP28bSu+0qO0KELuxkgKo44GM+RNTh8RClSa/V7sRODlLkOs+1UaNcKowqKm0DwCSR4HuArzrG+0gjmDn4ca9OdN7m3Swn+VEiJkKnacMxPJU/Ozy9nHgDXmNsEnAOM8AeJ58BwAyfdXT0e/ga5lK250NU1OfULoyPmSWVgAqg+JwqIvgBnAH7yTV69XHV+unRb5AGuZB325hBz7NT+0+JHkBXN6rOrn5Goubhf9oYd1T/YqR/nI5+Q4eebHrmxeJUv8cNl78i9OHayM6n1cWFzK00sG6Rzlm7SUZOAOQbHICov076ubG1064mht8SIoKntJTjLqCcFiOAJPHyqzq+JoVdSrAMrAhlIyCCMEEHmCK5YV5xa1dl2XNHFM8jVaGhddptraKE2gbskVNyy7QQoCg7dhwTjjxqVX/UhYyMSjTQ5+qjqVHs3qx++tI9Qtt+Uz/CL+WvTnicPVVp+/IwUJx2ND8P3/wBH/wB7/wDnXf6FdaR1O57EWvZgIXZ+13YwQBw2DmSBzrn/AIBbb8pn+EX8tSboZ1fQaX2hjZ5GkwCz7eAXJwAoGOJyfYPKuWrLC5HkWviXjnvqUp1l6qbjVLgnlG/ZKPIRdz723H310OgHWQulxSRm37Xe+/cH2n6IXacqcgYyP0jVn9Jeqa0vpmmJkikbi5jK4Y8slWUgH1GK5H4BrT8ouPjD/wCOuhYmhKmoSK5Jp3RoHr+X8jb/ABh/JVc9L+lkupXHbSgLhdqIucIoJPM8zkkk1av4BrT8ouPjD/467Og9U1jaOH2NM44gykMAfMIAFz7QarGvhqXxQWvviHGctGQ/ovpEml6Jd3jIVmmTCDGGRCQisfEcXL+wLVTYr1zLCrqVYBlYEEEAgg8CCDzFQTVOpWwlYsnawE+EbAr+q4bHsBqtDGxTk59rJlTeliO6d16RxRInyMjYoUBZRtwowAMrkDgPOoZ086ePqsiExiKOMHagYsctjLE4HHgBy4VPz1Bw5/4qXH6Cftrpab1I2URBkaWbH1WYKp9yAH76vGrhabzx38fqQ4zejIt1Q2AtobrUpRhI42VM+O0b3xn1CqPXcKrS9vGmkeVzlnYux9WJY/ea9Na90TjurM2gJgi7oxEFGAjBgoBGMZAqJ2PUbaxyo7TTSBWDbD2YDYOcHC5x51FLF01KU5bv+EJU3ZJEj6u9B+R6dDGRh2XtJP0pO8QfYML9msHTrrBj0oRhozK8mSEDBcKuMsSQfEgDhx4+VSyoZ0z6sotTnWZ5pY2VAmF2FcAs3IjIOWPjXDCUJ1M1XY1aaVokFvuteynffLpUcjnmzGIk+HEmPJrX/CNp3/yeH/tf+OpF+ASD8qm/Vj/hT8AkH5VN+rH/AArvVTCrZv1MrTKl1zUUuLh5UhS3Rj3Yk4KoAA9OJxknA4k1eXU90da1sN8ilXnbtMHgQuAqZHhkZb7VZdA6orK0cOVadxxBlIIBHiEUBfjmptWGJxUZx6uGxaEGndilKV55sRPpNpWxu1Ud1j3vQ+fv/b7apDpVpHyS5JUYjkyyeQ819x+4ivTE8IdSrDIIwRVZ9NeifaI0TfpRP5Ecv4H2+yvIpzfRWM/EL/anpLlz8/qu1FZxzxsVYbnctcm4519yBo2ZGBDKSCD4EcKxO2a/QI2autjgSsWb1hW6WOj2dlvaZy/arJtwmO8SFPtkAA544nwqMdBOhR1GRmduytohuml4DAxnaCeAOBkk8FHE+AMl6IzLrGnNpsrAXEA32zt5Dht88LnafzWH4tYesLVEsbZNJtTwQBrlxzdjhtp9pwxHlsHgRXFCUo3pL5rvXlx99p0NJ/F2GHpD1lCJPkmlKLe3Xh2qjEkngWBPFc/jHvH05VX8khYlmJJPEkkkn1JPE180rsp04wWhk5Nipl0Z0oqgAUmSQjh48eCr/wC+dcHQdM7WTJHcXifU+A/ef9avLoD0X2AXEo7xHzYPgD9f2kcvT21NWqqEHN+B5eJUsTUWGh3yfBe/oSHozoYtIAn1z3nPmx/cOQ9nrXWpUG6eanLLdWlhBI8TSt2szoxVkiTOe8OWcN+qPOvm1mrTbb31PehCNKCjFaLQnNKpTVdWvbiK51O3nlSGG4VYog7hGjj7rOUzggsUJ9r55VJrHpC+q6nAIJJEtoIBNKEYrueUArG2OB28OB/FcVrLDNK9+/lyCmWLSqu07S3udWmgjurz5NbIBIflMxLSt9UNnhjj70PnWnBLPPfTpDJdS2tt8yP9taJnk3FmcyMcvg7lwPAJT8Pz7L+ZOct2lVT0nu57e2jihN0t1dybFX5U9wypGdzOh3YUk4HDwzxrW16eTdBbW51K2uZ3CpJc3EmzC43HCu+TxHDAxmiw1+32u0jOW/Sqd1y7vbw301tczLFYqkabHZRM0ZzK5CnBONzfq1vHpo2oy2KRytDGkZur1lcoFEfdKMVPBSwPDydTT8M7Xv38tLjOi1KVT+vdNWv+3kjuZLSGGNzAqdqsly+3Idio7sfkM+30lOmXq3GhwzzzToEi3u8crJIxiDIcuOJyRy8Tiolh5RSb42JU0yb1TvSTqivby7mnM0HzjkjJlyF5KPoHkoA91dDo1ZOulm/vLm85NKqC5mA2A9xDx7xYjn4hxXO0rV7yU2ts9zJHJes11NIXOYoSW2RxFshNwVjwHDcvhW9KEqTbg1ppt4spJqW5zvwFXv8Azrf9aX+Sv0dRV5/zrf4y/wAlSHprZ9g1vDZXd013PKFX/apXCqPpOykkYHDw8D5GuVrWp3t2t7f21xMkNtKiRIrsFdY+EkhUcDzV+XIsPCuiNWtJJ5lZ8vD33FXGK7CRdDep6KzlWaeTt5VOUULtjQj62DksR4E4A8s4qxarFumny69tmSZoLW3gF1dEOVGWAxE2OeGwNvjlq43SHpnJexzzpcy2iRqRbQp2iyTHK5kkZRgArnC5/ieWVKrVknN/YupRitC56VWOudJpZ7PTbaGZo5rxY2klDEMiIo3tuzkZYHx47WHjVj2sqEYRg20AfS3HyGTnOeHM1zTpOCTfMupXM9DUD6QavJdaqlhHO0EUcfa3DowR2zjbGr8xzU8Pxj5Vgv4ra3uQY9RuVe3U3E0JlmmEkaYO1ixKJnGMHid44cqsqO13ur7DMZunXVzNqkysbsRxIMJF2RYKfrMSHGSfZwHD26/Q7qfjsrgTzSi4ZOMY7Paqt+OQWbcR4eXPnjEal129NlEBLObrUZzKqozFoYEOcRjI255jBGVHpW3rU0jSwWts2pWtxM/de5uJNu1QSx2q77j6cK7FGqo9Xm014bLfnxM/hvexb1ftVv0dun1WW5llupY7eN+xhjjl7EtsHGRymGJbIPlxPlXM1jV1tLe5ms7+ecSMLSON2kZY5WwWdZZD3iFViCvAbhx5VyrDu+W+vdx5l8/aW3SoVrut/wBGaRjtu1uOzEasX3u8r8NwzknBJbHkoFcTSjcve2ViZ5ibaP5ReP2jks74YRM2eKglRjxBPlURoNpyvpr6e15hyLQpVYJprz6w1rFdXnYQR7p2+Uy5Lv8ARQHPd5g/ZYeFTf5rTbV2eSV0TLFpHeVyTgBQW4kk4UKPE+tVnTy2Sd2/qSpXOxSuFocciRyXN2xV5BvMe4lLdFBIjA5ZAyWbxYnwAqPaLqU0DwXVxI/Y327cjsStuzs0kGAeCAxfNn87bUKne9mMxPqVW2m3tzeTKV7V0bfdOizvFtSYmK2j3KQQOzjaQqMZLA11tRD2vySX52HN0iSK1zLKpR0kQZLsRjeyn3CrOjZ2vqMxM6VX3SDU7i7VHgaREmcQ2qoxRpsgtJcsRyQRK/Zg+Yc81xtauZLa3kdYpklIEcGbyaXdLMeyQbGbacFt3H8X306nbXVjMTelV9qyNHHDCBeQSysEW4lumZV2KZHdlSZ8nYjnBXbnmQKyXk8iRzXU6STwndKkkV28aiE8YwsQKDdsx5lmJ48QKdTz9+YzE9pUc1O7ez0zuPJLLsWOJpSDI8kpCR7vM7mGfYa41x2tnbGR4p98aAI7XssnaSnaiAxh8HfIRwxjiarGnft7bByJ5Sq81GCSK2ihK3iXEpWBbh7piokZT84VjnY/VZsbccMHA41i6S9KPlEU4huWiSCNzG6Fle5lVCQQyj/dA+X02/NHeuqDezIzFkUqFazPNqEkcVrM8JS2+Ul0YjLy8IEbHNTtkYqeYArn6p05aWKGWPchhheeeMEj50E20du2PA3DNwPMRCoVCTt77vMnMixaVFrnQ0jth8ouZhKwVDN284+dkwgKIjBR3yMKBiuXocc9wjTMk8ySOeyb5XJD82gEStsQgZfYZCfHtKhU01e4uT2lYraAIgUZwBjvMzH3sxJPvNZaxLClKUArV1CwWZCre4+IPmK2qVScIzi4yV0wUf1j9CmBMqr84o7wH9oo+sPMgfdw8KrKvWeoacs6bW9x8QfMVRnWL1fPbO00a5Q5LBRw9XUeXmPDny5a9GYmWDaw1Z3h+mXD/i/+r8OBhVhf4kQKGZkYMrFWHEMpII9QRxFfjuWJJJJJySTkknxJPM180r6k5xWeztGlcIvM/d6mviCBnYKoyT4VcfV71abVEs47pwdvIv5eoT7zVKlSNOOaZjUnL5KavJ+nN8v5MnV/0FBVZJF+aXioP9qfxj+bn48uVWiBX4iADA4AchX1Xz+IxEq8sz8FwOvDYaOHjZat6t8WK030aFpGkMUZkdNjOUXcyn6hbGSvpW5SsE7HUakWkwpD2KxRrDgr2QRQmGzkbAMYOTn2186dokFtu7CGOHdjd2aKm7GcZ2gZxk/Gt2lLsGrZaXFDu7KNI97bn2Kq7mP1mwOJ9TXOPQiwPOytj/cRfwrt0qVKS2ZFkaEGg26NGyQRK0S7Y2EaAopz3VIHdHE8B5mssulxPKsrRo0qAhZCqllBzkBsZGcnl51tUqMzJsallpUMCGOKKONCSSiIqqSeBJAGDmtKPofZKrKLS3CvgMoijAbacgEY44PHjXYpU5nxIsYjaps7Pauzbt2YG3bjG3byxjhitb+grfsOw7GPsf8AlbF7P6W76GMfS48udb1Ki7JNS40mGSLsXiR4sAdmyqUwuMDaRjAwMeWKwX/Rq1uAomt4ZNo2rvjRtoHgMjgPQV0qUUmtmLHNsOjVrBnsbeGPcMEpGikg8wSBkis9tpMMcXYpFGkRBBjVFCENzG0DHHJz7a26VLk3uyLHITohZBSgtLcKxBZRFHhiudpIxg4yceWTXSmtUdCjKGRhtKkAqQRggqeBGOGKy0qHJvdk2ORN0QsnChrS3YKu1QYYztUEkKMjgMknHqa2dN0O3td3YQxQ7sbuzRE3YzjO0DOMn41vUqXKTVmyLHL1Hova3LbpraGVuW540ZuHhuIzSHotaJG0a20CxvjegijCtg5G4Y44PHjXUpTPK1riyNJNGgWRJBDGHRNiOEXcijI2KcZC4J4Dzr7k0uJpVmMaGVRtWQqu9Qc5AbmBxPxNbVKi7JOJN0JsXYs1nbsx4kmGPj7eHGtuXo/bNEIWghMQORGY02A+YXGAeJ4+tdClTnlxIsjkWXRCzgYPFawI45MsSBh7GxkVu2+lxRu8iRojycZHVVDPjluI4tjJ51tUo5N7sWNW00uKJnaONEaQ7nZVUFzx4sR9I8TxPnWS4s0k270VtjB13AHawzhhnkRk8fWs1Ki7JMdxbLIjI6hkYFWVgCGBGCCDwII8KxXenRzRmOSNHjOMoyqynBBHdPDgQPhWzSlwcuXovaO25raFjgDJjTOFG0DOOQAAHlis8uiwPCIWhjaIYxGUUoMHI7pGOBrdpU5nxIsaV9o0E+3tYo5Nmdu9FbbkYOMjhwA5V82+gW8eNkES4YOMIowwBUMOH0gCRn1Nb9KjM7WuLGCexjdlZ0VmXIUsoJXcNrYJ5ZHA+YrRh6KWiEFbaEFTlfm17pHIgYwD7K6tKKTWzFjDPaJJt3qrbWDruAO1hnDDPIjJ4+tLi0STG9VbawZdwBwynIYZ5EHiDWalRck17rT45cdoivtzjcoONylDjPLKsVPoSK+1tlCbAoCBdoUAbQuMbdvLGOGKy0qbg1rTTYoc9nGiZCg7VC5CLtUcPBV4AeArD/QNv878xF89xl+bT53me/w73M8/Ot+lLsHLg6L2qEMtvECOR2LkZGOBPLhw4Ut+i1pGVKW0KlSCpWNAVI5EYHDFdSlTnlxIshSlKqSKUpQClKUArFcWyyKVcAg+FZaVEoqSs9gUz0+6omUtPZDcObQjmPVR4+we6q30jQ5rubsYY2d/EAfR44JY/VA9a9XVGOi//F6h/wDfX/8AEtd2Gxc6UXB6pLS/Zsrc1r38+HPUpptW7Tk9Buq2KyAebEs3Pl3V9meeP/fOp4BX7SuepVlVd5M0p0401p/6KUpWRo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29" y="1196752"/>
            <a:ext cx="457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80528" y="73715"/>
            <a:ext cx="8158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kern="1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ba Super"/>
              </a:rPr>
              <a:t>Le grand prix de la France</a:t>
            </a:r>
            <a:endParaRPr lang="en-GB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15113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1079500" cy="77470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5224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4398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84248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err="1" smtClean="0">
                <a:latin typeface="Comic Sans MS" pitchFamily="66" charset="0"/>
              </a:rPr>
              <a:t>rechauffer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116013" y="4941888"/>
            <a:ext cx="30241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A driver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724525" y="4941888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To heat up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116013" y="5949950"/>
            <a:ext cx="309562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To switch on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724525" y="5949950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To recycle</a:t>
            </a:r>
            <a:endParaRPr lang="en-GB" altLang="en-US" sz="2400" b="1" dirty="0">
              <a:latin typeface="Comic Sans MS" pitchFamily="66" charset="0"/>
            </a:endParaRP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</a:t>
            </a: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500380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</a:t>
            </a: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>
            <a:off x="32385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</a:t>
            </a:r>
          </a:p>
        </p:txBody>
      </p:sp>
      <p:sp>
        <p:nvSpPr>
          <p:cNvPr id="7189" name="WordArt 21"/>
          <p:cNvSpPr>
            <a:spLocks noChangeArrowheads="1" noChangeShapeType="1" noTextEdit="1"/>
          </p:cNvSpPr>
          <p:nvPr/>
        </p:nvSpPr>
        <p:spPr bwMode="auto">
          <a:xfrm>
            <a:off x="500380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</a:t>
            </a:r>
          </a:p>
        </p:txBody>
      </p:sp>
      <p:sp>
        <p:nvSpPr>
          <p:cNvPr id="2" name="AutoShape 2" descr="data:image/jpeg;base64,/9j/4AAQSkZJRgABAQAAAQABAAD/2wCEAAkGBhQQEBUUExQWFBUWGB0YGBYYFxQaGhcfFxYXFR4YHBcYHyYeGh4jGhgYHy8gJCcpMCwtFx4xNTAqNSYrLCkBCQoKDgwOGg8PGjAkHyQqLCwyLCwuLCwsLCwqLSwsKSwsLCwtLCwsLCosKSwsLDQpLCksLCwsLCwsLCwsLCwsLP/AABEIAGkB4AMBIgACEQEDEQH/xAAcAAEAAgMBAQEAAAAAAAAAAAAABgcDBAUIAgH/xABNEAACAQMCAgcDBgoHCAAHAAABAgMABBEFEiExBgcTIkFRYXGBkRQjMkKCoRdSVGJykrHB0dIVFkODk7LhJDM0U6Kj0/BEVWRzs8Lj/8QAGwEBAAMBAQEBAAAAAAAAAAAAAAECAwQFBgf/xAA3EQACAQIEAggEBgEFAQAAAAAAAQIDEQQSITFRYQUTQXGBkaHwIjLB4RQVQlKx0SMkM2LC8Qb/2gAMAwEAAhEDEQA/ALwJrm3fSKGPhu3HyXj9/Ko/rustK5RThAcYH1seJ/hUR6SdIFs4t2NztwRfM+Z9B/AV85V6Wq1q6w+DjeTdrv6cubJ0SuyXav1hrAu5tkYPLcSxPsVeJqJX3WxcP/uUOPNtq/cMn76h2i6dJezdpKS7H/3AHgPQVNG6Gy47sLn7J/fX1GH6JUEni6jlLgnlj6Wb8fI4KmJd7QRGr7p3qEn9uUHkvD9ua4F5rl2/0rmY/wB44+4GpZqXRC7UZFtKR6Lu+5cmoTqgeNtroyHyZSp+DYr2KOGwy+SEfJX89yqnN7mpLcufpO59rMf2msQc+Z+Jr8NfldqilsSbEWoSp9GSRfY7j9hroW3S+8j+jcyj7bH9tcelS1co4Re6JlY9a19HzlL+05/zZFSjSeuaRiA+wnyddufYykD4iqlpWbo05bxXkZypP9EnHuf0eh6K0/rLibhLG0fqO+P3H7jUpsNUinXdE6uPQ8vaOY99eZ9D1woQkhyp4An6v+n7Kl1pePC4eNijDxB+71HpXPU6OpzV6bs/Q4X0jiMLPJXWZcdn/RelK4vRPXfldvvOA6na4HLI45A8iD+2u1Xhzg4ScZbo+gpVI1YKcdmKUpVDQUpSgFKUoBSlKAUpSgFKUoBSlKAUpSgFKUoBSlKAUpSgFKUoBSlKAUpSgFKUoBSlKAUpSgFKUoBSlKAUpSgFKUoBSlKArY1WfT2cte7TyRFA9/eP3n7qtXVINkzr5Mcew8R9xqr+sS223aP4Og+Kkj9m2vl//l0qfSThPe0ku9fZMpW+QsnoXAtjp8U2AZrj6JP1V4/uGfUsPKukt7eXL7IpNviThQFHtAzXL6OP8t0q37PvSWx2Mo545DA8e7tPuNdPSJ9hkR45Cki7WKo5K8x4DPImvvJW+KTV5X9+h50nLrIxvaPL3xNSaxut2ItYi7X/AJbdmR7MEk/9Nal9qGtW6kXFnb38XjsGSR+jz/7ZrnanFosTbJhcSEnBYh12epHdPwU1pXfR+/sFFzpV091a/SCq2/A8mi+i48CVAI8hjNSop7+qt6o6ovT+nc1W1TQ7wkT20thJnBaPO0H2KCBx84xWKfqj7ZS+n3kN0vPaSFYemVJGfbtrp9J+iY1tY76wMXaNGO3hLBWDjhx8Nw4qd2MhVOar2/0a70+QNJHLbsDwfvL+rIvA+410U9fklZ8Hr9w+aNfVtGmtJDHPG0T+TDmPMHkw9QSK0qsbResSK7iFrq6drH9S4A78Z5Zbbx+2vHzDcTXI6YdXctkvbRN8otG4rMmDtB5b9vD7Q4H05VvGq08tRWfo+4q49qIhSlK6Cgqc6XKWhjJ5lR93D91Qap7ZQ7IkXyUD7uP31pTPF6XayRXbcsbqvzsn8tyfsb/Sp1UW6ubPZZ7j/aOW9wwg+9T8aw9Z3S9tOs8xkdtK2yMnjt4ZZ8HngcvVhXzmJTq4mSjxsez0fHq8LC/C/nqS+leTrzVppmLSSyOx5lnY/tNfNtqMsTBklkRhyKuyke8Guj8uf7vQ6eu5HrOlc3o1cvLZW7y8ZHhjZz5lkBJ++qv60usyVZmtLRzGE4Syqe8W8UVvqhfEjjnhwxx4adCVSeRGspJK5cVK8ly6jKxy0sjHzLuT8SamHVZr10NRhiSR2jckPGzMy7QpYtg8iMZyPZ411zwDjFyzbGaq3drHoSlKV5psKUpQClKUApSlAKUpQClKUApSlAKUpQClKUApXK6T9Io7C2eeXiF4Ko5ux5KPU/cAT4V576RdYF5fOS8rIh5RRsyoB5HHFva2fdyrqoYWVbVaIpKaiemM1+5ryhBp1xINyRTOD9ZUkYH7QFZf6Hu/+Rc/4U38K6vy9fv9PuZ9byPVINftVv1LdG5Le3knlVkaZgFVgwIVM8Sp5ZYtzHIDzqyK8+rBQm4p3sbRd1cUpSsyRSlKAUpSgFKUoBSlKAUpSgFKUoCKdLbXEiv+MMH2r/ofuqs+sey3W6SD+zfB9jjH7Qvxq59dsu1hYDmO8vtHh7xke+q61ew7eCSL8dSB7eYPxAr5Su/y/pSGI/S2n56S9P5Elmi0QzoRrklu2Y3KnkfIjyIPA1Ytz0zuNmQyj2Kv781TeizlHweBB4jyqeRXG6Ov0urThJ3auePUlOL0Z0b3pfaXY7PUoB5CeMHcvrgd4e7I9KjusW8+gyxXFjcGS2uBuQkAq+MHa6jge6QQwwefLFcnWhzqQaSP6Q6P3EHOWyftU89vF/2dsPhVHBU0mvlbs12a/c6qUnJa7maLpHpmpMJJy+m3njPCSFY+ZZR/mAP5xqS26arFHmCe21a3Pg+0OR5bgdp97H2VRNbNhqUtu2+GR4m80ZlPvxz99Wnhf2vwev3XmXU+JZepnSpW231jPpkp+uqkIT6bRtb27PfXy73GgBJbeUXunT+B+jx9RkISM94cDggrwrk6Z1w3aL2dykV3GeayKAxH6SjafepqXv0s7HS1vdPiRIRIVntXBZELHBZdpG3vFTw4EPkgHNYSjOFoyV09LXuvXVF009UR/UuhVrqkTXOksFccZLRiFKk/i8e77PonwI5VXNzbPE7JIrI6nDKwIIPkQeIqy9P6x9OaQSy2DW8w/tbZgD652lCQfIhs1y+tHppa6iYfk8bbo87pXUKSDjCcDkgHJ48vDma3oyqxlkaduL7PHtKSUWrkM0637SVF82GfYOJ+4VPI4yxAAyScAepOAKi/RW2y7P8AijA9rf6D76sroFpfbXYYjuxd8+3ko+PH7Nd0pqnTc2fN45PEYqNGPd57+hZmm2YhhSMckUL7cDifeeNUV1y678o1DslOUt12fabDOf8AKv2avHW9VW1t5Z3+jGhc+uBwHvOB768rXVy0sjSOcu7FmPmWJYn4mvGwEHKbqP22fT1LRioo3dN0rtILmY/RgRf1pZUjUfAu32a0Ioi7BRzYhR7ScfvqwbnSfkvRkORh7qdHPntGdg/VTd9qop0NthJqFqp5dsjHPLCHtD9ymvRjUupS4N+hk1si9+nPSZdKsMoR2hAihHqBjdjyUDPwHjXniztJLmZY0BeSRsAeLMx5k/eT7TXe6w+lp1G8Z1PzKdyIfmg8Xx5sePs2jwqQdGdJ/o3S5tSkGJpU7O2B5r2nd7Qep4kfmr+dXNRh+Hp3fzP+ewvJ53yIFqkCRzOkbblQ7A/4+3ulx6FgSPQirR6itC4z3bDl8yh+Duf8g+NVIB5ca9CQapB0f0uBJuMm3/drjdJI3ffHkAzY3HkMeOAbYyTVNQjq2Ka1uVD0i6wrme6lkjuZY4y52IsrKFUHCjCkDOACfUmud/XK8/LLj/Hk/mqZ3HXZMWOy0tlXwDBmPvYFQfhWP8NVx+S2n6j/AM1WipJW6tea/ojTiREdL7z8suP8eX+arZ6nemc952sFwxkMYVkkP0sElSrHxwcEHnxPpVSdI+kMl9OZpFRTgKFjXaoAzjhxJ5niTU36KSHTdDubz6MtywihPiAMruHsJkb7AquJpqVO1tXbzJg2mSXpv1xJau0FqqyyKcNI2ezQjgQAOLkePEAetVne9Y+oStlruRfRCIx8EA+/NcOwsmnlSJOLSOqL7WIUftr0v0a6G21hCqRRqWx3pCoLufElufu5Csp9ThYpZbtkrNUe558/r1f/AJZP/it/Gn9eb/8ALLj/ABGq4euLVlttPMahQ9w3ZjgMhR3nPwAX7dUx0U0Q3t7DB4O43eiDvOf1QfurejOFSDm4pIrJNO1y4J+l1xY6BDPM2+5kUBCwGcyFmUsPErFx9SOPOqsPWHqLH/i5snyK/cAKk3XbrQe6jtk4Jbpkgcg0gBx7kC/rGuh1FdH8tNdsPo/NRkjxOGcj3bRn1asIKFOi6soq7189kWd5SypkL/r3qX5VP/77q/I+sbUVYH5XLkeB2ke8EYr0s7AAknAHEnyryx0l1b5XeTzjgJJCy/o5wvv2gVfDVIV21kSt74ETi49pPNY6xbi70gSK7QzxXCxyNESu9WikKnhxGSOI819cVHuiPS27OoWoe6nZWmRWVpZCCGcKQQTg8DXbuejfYdGO0Iw8s0c5/RLdmg/VIP2qgmhzbLqBvxZoz8JFNXpwpuMlFdrREm7q56tFQTrN6wxYR9jCQblxw8eyU/XPr+KPeeA49Hp/06TTIOGGnfIij/8A3b80feeHmR5+iinv7rA3TTzP72J8SeQAHuAHkK4MJhs/xz2Xr9japO2iO5oGr6pfXCww3VwWbme1k2oBzdsHgB/ADiRXoTSLEwQJG0jzMi4MjnLOfEk+391VbealD0athBBsmvpQGkcglVHqBg7eYVcjPFj68MdeN/8Ai2x/u5P/ACVrWpTxGtNJR8rlYyUN9zc68tf7S5jtVPdhXe4/PfkD7E/zmo71ZdHBfagiuu6KMGWQHkQuAFPnlyvDxGaj2q6m91PJNIcvIxZscuPgPQDAHoBV1dSWg9jZNcMO9cNw/Qjyo+Lbz8K6Kn+nw9lvt4sovjmWMq4GByFftKV4R1GlrGrR2kEk8pwka7jjn6ADxJOAPUiqH6Q9bt7cueyf5NH4KmN2PzpCMk+zAqYdeuu7YYbVTxkPaP8AopwUe9yT9ion1P8ARpbu+LyKGjgXcQRkFm7qAg8DyZvsivVw1KEKTrTVzCcm5ZUcD+uV+f8A4u5/xZP41+Hpnfjnd3I/vZP416fCAcqrfrx1ZY7JIOBeaQHw4LH3iR5d4qPeatSxUak1FQWvvgRKDSvcrPS+sa/gkVxcySAHikjF1YeRDZxnzGDVkdcfTCS2jghgkaKST5xypIZVHALkcssT+oarnq10H5ZqUKkZSM9q/liMggH2vtHvNYOn+u/LdRmlBygbs4/0Y+6CPact9quiVKEqystld/QopNRJd1S6le3moAyXM7xRIXdWkdlbI2KpBOOZLfYq65HABJOABknyx41AupnQfk+n9qww9w2/7A7qD9rfbrd62Nd+S6bIAcPN8yv2gdx/UDfEV5tf/LXyx7jePwxuyndd6wrua5lkjuZo42clEWR1CrnCjAOB3QM+uasmDpbLpeiQTXDNPcT5KCRifp5ddxPHaqYJHmccM8Kk6K6Ib28hg8HcbvRB3nP6oP3VKOuXWhNfCBPoWyBMDlubDN8BsX7Jr0atKEpxpJabvuWxjGTScjjX/WPqEzljdSJ+bGQij0AX9+TWCPptqDEKt3cEk4AEjZJPAAVMOpHoys00tzIoZYsJHkZG9uJbyyq4/Xq6hbqOSge4VjWxFOlLIoJ298C0YOSvcqvpd1lS6bHHZxkS3SRoJp3721ioJAH1m45yeAyOZziuLvp9fSMS15MCfBZCg/VTAFa/SqZ3vrlnyGM8mQfDDkAe4AV1dF6x7m0gWGKO32rnBaHLHJzkncMn1rohRjCCcYpso5Nvc5X9crz8suP8eT+aup0X1i/vLyGBLy4y7jJ7aQ7VHFmxnHBQTxroL1wXgP8Au7U/3B/nq0erbpeupQu5iSKWNgr7B3SGGQR4jODwOeXOqV5ypwbcF5/YmKTe5Mqg+v6f2Uxx9Fu8vv5j3H91TiudrmndtEQPpLxX+Hv/AIV8b0rhPxNB5fmWq+q8TrTPPPTDT/k94WHBZe+PafpD48ftCunpN7lMV3Omuj/KLYkDvxd9fM4+kvvH3gVBNHvccK93oDG/jMFG/wA0Phfhs/Fetzz8TT1Olq/jW51U6wINTVG+hcKYWB5EnvL/ANQ2/brn6g+RXA7do5FdThlYMp8ipyD8QK91wzwceJSk7G30m0Y2d5NAeUbkL6qe8p96Fa5dWJ1uQLN8kv4x3LmEBvRlG4Z9drEf3dV3U0Z54Jvf6mslZipJ0P6czaaXVVWWGT/eQv8ARbhjIPgccDwII5jgK5mi9H572Ts7eJpG8ccl9WY8FHtNTZeq63tAG1K/jhPPso8F/i3E+5DVas6dss9eXaIp7o+T030mXjNpIU+JiZR+zZWHrG6K2tvbW1zbxyW/bkgwSk7gNu4NgklfDIyfpLyNbUfSnR9PObO0e5mX6MsxwAfAjdkg+xB7ajF3rE+q3gkuG3Y47RkKig/RUeAJx6nxrKlTk5pxTS5vfwFWpGnByl2HS0S07OFQeZ7x9/8Apiro6EaN8ntQWGHk77emR3R7h95NQTodofyq4G4fNp3n8j5L7z9wNW2BWXSdayVJd7+h5XRFF1JyxM+3b6/0Vl15692dtHbKeMzbm/Qjwce9yv6pqn9D0prq5igXnK4XPkCeJ9y5Puq++l/VhFqVwJpJpUIQIFXZjALH6wJ+sa+OifVTb6fcCdZJJHCkKH2YXdwLd0DjjI95rKjiadKjlW/1PblBykcLrw2xWFrCowolGB5COJlA+DCqZimKnKkgkEZHkwKke8Ej316f6VdEoNShEU+4bTuVlOGU4IyCQRyPIioUnULbbuNxOV8sRA/Hb+6mFxVOFPLLcTg27orzq66HnUrsKwPYx4eU+YzwTPmxGPYGNSfrx1sGWG0TAWJe0YDkCw2oMeGEBP26tnQejsFjCIrdNi8z4sx/GZjxJqHa91ORXlzLO9zMGkbcRtjIHAAKCRyAAA9BVVioTrZ56JbDq2o2RWHVloXyvUoVIykZ7Z/ZHgge9yg+NfHWRrL3OpTlicRuYkH4qxkr97bm+1V19Cer2HS+0KO8jyYBZwowFydoA9Tk+weVc/pP1RWt7M0weSF3OX2bSrH8baw4E+ODx8s1osZT67M9rWRHVvLYqbo1qWlxQ4vLWeeUse8rgKB4AAOvvyK6N5r2imNxHp84kKnYWkO0Ng4JxKeGcVL/AMAkH5VN+rH/AAp+ASD8qm/Vj/hV3iKDd8z9SMkuBT2nWDTyxxJxeRlRfaxAz++rg63tAMOlWyRA9lbOqn2dmYwx+1j3tXZ6K9UkFhcrcCWSVkB2hggAJBXdwHE4Jx7a7mu9K7GFmgupogSvejfjlWHIjB4EeBrGris9SLpq6RaMLRdzzdpGpNbXEU6gFonVwDyO05wfbyq2F6/I8cbR8+ki/wAtc3UejOgyOWjvjCD9VW3KPZvQkfGuXqXRrRoomddQllYDuxoEJY+A+hw4+Jrpm6Va2aLv3Mos0dmcrp/02OqTo4QxpGm1ULA8Scs2Rw490fZqWdSmlrGtzfy8EjUopPgAO0kb3AIPjVVqM8AMnyHj6V6R0noUq6Qti7Mm6PEjJgNuc73wSCPpEjj4VGKcaVJU1on/AB2iF5SueedX1Jrq4lmb6Url8fpHgo9gwPdXpXoXoXyKxhgx3lXL+rt3m/6iR7AKjOldStpBPHL2s0nZsHCsY9pKnIztQEjODjNWDXHi8RGolGGyNacGtWRHrT1v5LpkuDh5fmV/vM7j7kDGqC6O6Oby6ht1/tHCn0Xmx9ygn3V6J6YdB4tUWMTPKgjJIEZUZLADjuU8scPaa0eivVfa6dP28bSu+0qO0KELuxkgKo44GM+RNTh8RClSa/V7sRODlLkOs+1UaNcKowqKm0DwCSR4HuArzrG+0gjmDn4ca9OdN7m3Swn+VEiJkKnacMxPJU/Ozy9nHgDXmNsEnAOM8AeJ58BwAyfdXT0e/ga5lK250NU1OfULoyPmSWVgAqg+JwqIvgBnAH7yTV69XHV+unRb5AGuZB325hBz7NT+0+JHkBXN6rOrn5Goubhf9oYd1T/YqR/nI5+Q4eebHrmxeJUv8cNl78i9OHayM6n1cWFzK00sG6Rzlm7SUZOAOQbHICov076ubG1064mht8SIoKntJTjLqCcFiOAJPHyqzq+JoVdSrAMrAhlIyCCMEEHmCK5YV5xa1dl2XNHFM8jVaGhddptraKE2gbskVNyy7QQoCg7dhwTjjxqVX/UhYyMSjTQ5+qjqVHs3qx++tI9Qtt+Uz/CL+WvTnicPVVp+/IwUJx2ND8P3/wBH/wB7/wDnXf6FdaR1O57EWvZgIXZ+13YwQBw2DmSBzrn/AIBbb8pn+EX8tSboZ1fQaX2hjZ5GkwCz7eAXJwAoGOJyfYPKuWrLC5HkWviXjnvqUp1l6qbjVLgnlG/ZKPIRdz723H310OgHWQulxSRm37Xe+/cH2n6IXacqcgYyP0jVn9Jeqa0vpmmJkikbi5jK4Y8slWUgH1GK5H4BrT8ouPjD/wCOuhYmhKmoSK5Jp3RoHr+X8jb/ABh/JVc9L+lkupXHbSgLhdqIucIoJPM8zkkk1av4BrT8ouPjD/467Og9U1jaOH2NM44gykMAfMIAFz7QarGvhqXxQWvviHGctGQ/ovpEml6Jd3jIVmmTCDGGRCQisfEcXL+wLVTYr1zLCrqVYBlYEEEAgg8CCDzFQTVOpWwlYsnawE+EbAr+q4bHsBqtDGxTk59rJlTeliO6d16RxRInyMjYoUBZRtwowAMrkDgPOoZ086ePqsiExiKOMHagYsctjLE4HHgBy4VPz1Bw5/4qXH6Cftrpab1I2URBkaWbH1WYKp9yAH76vGrhabzx38fqQ4zejIt1Q2AtobrUpRhI42VM+O0b3xn1CqPXcKrS9vGmkeVzlnYux9WJY/ea9Na90TjurM2gJgi7oxEFGAjBgoBGMZAqJ2PUbaxyo7TTSBWDbD2YDYOcHC5x51FLF01KU5bv+EJU3ZJEj6u9B+R6dDGRh2XtJP0pO8QfYML9msHTrrBj0oRhozK8mSEDBcKuMsSQfEgDhx4+VSyoZ0z6sotTnWZ5pY2VAmF2FcAs3IjIOWPjXDCUJ1M1XY1aaVokFvuteynffLpUcjnmzGIk+HEmPJrX/CNp3/yeH/tf+OpF+ASD8qm/Vj/hT8AkH5VN+rH/AArvVTCrZv1MrTKl1zUUuLh5UhS3Rj3Yk4KoAA9OJxknA4k1eXU90da1sN8ilXnbtMHgQuAqZHhkZb7VZdA6orK0cOVadxxBlIIBHiEUBfjmptWGJxUZx6uGxaEGndilKV55sRPpNpWxu1Ud1j3vQ+fv/b7apDpVpHyS5JUYjkyyeQ819x+4ivTE8IdSrDIIwRVZ9NeifaI0TfpRP5Ecv4H2+yvIpzfRWM/EL/anpLlz8/qu1FZxzxsVYbnctcm4519yBo2ZGBDKSCD4EcKxO2a/QI2autjgSsWb1hW6WOj2dlvaZy/arJtwmO8SFPtkAA544nwqMdBOhR1GRmduytohuml4DAxnaCeAOBkk8FHE+AMl6IzLrGnNpsrAXEA32zt5Dht88LnafzWH4tYesLVEsbZNJtTwQBrlxzdjhtp9pwxHlsHgRXFCUo3pL5rvXlx99p0NJ/F2GHpD1lCJPkmlKLe3Xh2qjEkngWBPFc/jHvH05VX8khYlmJJPEkkkn1JPE180rsp04wWhk5Nipl0Z0oqgAUmSQjh48eCr/wC+dcHQdM7WTJHcXifU+A/ef9avLoD0X2AXEo7xHzYPgD9f2kcvT21NWqqEHN+B5eJUsTUWGh3yfBe/oSHozoYtIAn1z3nPmx/cOQ9nrXWpUG6eanLLdWlhBI8TSt2szoxVkiTOe8OWcN+qPOvm1mrTbb31PehCNKCjFaLQnNKpTVdWvbiK51O3nlSGG4VYog7hGjj7rOUzggsUJ9r55VJrHpC+q6nAIJJEtoIBNKEYrueUArG2OB28OB/FcVrLDNK9+/lyCmWLSqu07S3udWmgjurz5NbIBIflMxLSt9UNnhjj70PnWnBLPPfTpDJdS2tt8yP9taJnk3FmcyMcvg7lwPAJT8Pz7L+ZOct2lVT0nu57e2jihN0t1dybFX5U9wypGdzOh3YUk4HDwzxrW16eTdBbW51K2uZ3CpJc3EmzC43HCu+TxHDAxmiw1+32u0jOW/Sqd1y7vbw301tczLFYqkabHZRM0ZzK5CnBONzfq1vHpo2oy2KRytDGkZur1lcoFEfdKMVPBSwPDydTT8M7Xv38tLjOi1KVT+vdNWv+3kjuZLSGGNzAqdqsly+3Idio7sfkM+30lOmXq3GhwzzzToEi3u8crJIxiDIcuOJyRy8Tiolh5RSb42JU0yb1TvSTqivby7mnM0HzjkjJlyF5KPoHkoA91dDo1ZOulm/vLm85NKqC5mA2A9xDx7xYjn4hxXO0rV7yU2ts9zJHJes11NIXOYoSW2RxFshNwVjwHDcvhW9KEqTbg1ppt4spJqW5zvwFXv8Azrf9aX+Sv0dRV5/zrf4y/wAlSHprZ9g1vDZXd013PKFX/apXCqPpOykkYHDw8D5GuVrWp3t2t7f21xMkNtKiRIrsFdY+EkhUcDzV+XIsPCuiNWtJJ5lZ8vD33FXGK7CRdDep6KzlWaeTt5VOUULtjQj62DksR4E4A8s4qxarFumny69tmSZoLW3gF1dEOVGWAxE2OeGwNvjlq43SHpnJexzzpcy2iRqRbQp2iyTHK5kkZRgArnC5/ieWVKrVknN/YupRitC56VWOudJpZ7PTbaGZo5rxY2klDEMiIo3tuzkZYHx47WHjVj2sqEYRg20AfS3HyGTnOeHM1zTpOCTfMupXM9DUD6QavJdaqlhHO0EUcfa3DowR2zjbGr8xzU8Pxj5Vgv4ra3uQY9RuVe3U3E0JlmmEkaYO1ixKJnGMHid44cqsqO13ur7DMZunXVzNqkysbsRxIMJF2RYKfrMSHGSfZwHD26/Q7qfjsrgTzSi4ZOMY7Paqt+OQWbcR4eXPnjEal129NlEBLObrUZzKqozFoYEOcRjI255jBGVHpW3rU0jSwWts2pWtxM/de5uJNu1QSx2q77j6cK7FGqo9Xm014bLfnxM/hvexb1ftVv0dun1WW5llupY7eN+xhjjl7EtsHGRymGJbIPlxPlXM1jV1tLe5ms7+ecSMLSON2kZY5WwWdZZD3iFViCvAbhx5VyrDu+W+vdx5l8/aW3SoVrut/wBGaRjtu1uOzEasX3u8r8NwzknBJbHkoFcTSjcve2ViZ5ibaP5ReP2jks74YRM2eKglRjxBPlURoNpyvpr6e15hyLQpVYJprz6w1rFdXnYQR7p2+Uy5Lv8ARQHPd5g/ZYeFTf5rTbV2eSV0TLFpHeVyTgBQW4kk4UKPE+tVnTy2Sd2/qSpXOxSuFocciRyXN2xV5BvMe4lLdFBIjA5ZAyWbxYnwAqPaLqU0DwXVxI/Y327cjsStuzs0kGAeCAxfNn87bUKne9mMxPqVW2m3tzeTKV7V0bfdOizvFtSYmK2j3KQQOzjaQqMZLA11tRD2vySX52HN0iSK1zLKpR0kQZLsRjeyn3CrOjZ2vqMxM6VX3SDU7i7VHgaREmcQ2qoxRpsgtJcsRyQRK/Zg+Yc81xtauZLa3kdYpklIEcGbyaXdLMeyQbGbacFt3H8X306nbXVjMTelV9qyNHHDCBeQSysEW4lumZV2KZHdlSZ8nYjnBXbnmQKyXk8iRzXU6STwndKkkV28aiE8YwsQKDdsx5lmJ48QKdTz9+YzE9pUc1O7ez0zuPJLLsWOJpSDI8kpCR7vM7mGfYa41x2tnbGR4p98aAI7XssnaSnaiAxh8HfIRwxjiarGnft7bByJ5Sq81GCSK2ihK3iXEpWBbh7piokZT84VjnY/VZsbccMHA41i6S9KPlEU4huWiSCNzG6Fle5lVCQQyj/dA+X02/NHeuqDezIzFkUqFazPNqEkcVrM8JS2+Ul0YjLy8IEbHNTtkYqeYArn6p05aWKGWPchhheeeMEj50E20du2PA3DNwPMRCoVCTt77vMnMixaVFrnQ0jth8ouZhKwVDN284+dkwgKIjBR3yMKBiuXocc9wjTMk8ySOeyb5XJD82gEStsQgZfYZCfHtKhU01e4uT2lYraAIgUZwBjvMzH3sxJPvNZaxLClKUArV1CwWZCre4+IPmK2qVScIzi4yV0wUf1j9CmBMqr84o7wH9oo+sPMgfdw8KrKvWeoacs6bW9x8QfMVRnWL1fPbO00a5Q5LBRw9XUeXmPDny5a9GYmWDaw1Z3h+mXD/i/+r8OBhVhf4kQKGZkYMrFWHEMpII9QRxFfjuWJJJJJySTkknxJPM180r6k5xWeztGlcIvM/d6mviCBnYKoyT4VcfV71abVEs47pwdvIv5eoT7zVKlSNOOaZjUnL5KavJ+nN8v5MnV/0FBVZJF+aXioP9qfxj+bn48uVWiBX4iADA4AchX1Xz+IxEq8sz8FwOvDYaOHjZat6t8WK030aFpGkMUZkdNjOUXcyn6hbGSvpW5SsE7HUakWkwpD2KxRrDgr2QRQmGzkbAMYOTn2186dokFtu7CGOHdjd2aKm7GcZ2gZxk/Gt2lLsGrZaXFDu7KNI97bn2Kq7mP1mwOJ9TXOPQiwPOytj/cRfwrt0qVKS2ZFkaEGg26NGyQRK0S7Y2EaAopz3VIHdHE8B5mssulxPKsrRo0qAhZCqllBzkBsZGcnl51tUqMzJsallpUMCGOKKONCSSiIqqSeBJAGDmtKPofZKrKLS3CvgMoijAbacgEY44PHjXYpU5nxIsYjaps7Pauzbt2YG3bjG3byxjhitb+grfsOw7GPsf8AlbF7P6W76GMfS48udb1Ki7JNS40mGSLsXiR4sAdmyqUwuMDaRjAwMeWKwX/Rq1uAomt4ZNo2rvjRtoHgMjgPQV0qUUmtmLHNsOjVrBnsbeGPcMEpGikg8wSBkis9tpMMcXYpFGkRBBjVFCENzG0DHHJz7a26VLk3uyLHITohZBSgtLcKxBZRFHhiudpIxg4yceWTXSmtUdCjKGRhtKkAqQRggqeBGOGKy0qHJvdk2ORN0QsnChrS3YKu1QYYztUEkKMjgMknHqa2dN0O3td3YQxQ7sbuzRE3YzjO0DOMn41vUqXKTVmyLHL1Hova3LbpraGVuW540ZuHhuIzSHotaJG0a20CxvjegijCtg5G4Y44PHjXUpTPK1riyNJNGgWRJBDGHRNiOEXcijI2KcZC4J4Dzr7k0uJpVmMaGVRtWQqu9Qc5AbmBxPxNbVKi7JOJN0JsXYs1nbsx4kmGPj7eHGtuXo/bNEIWghMQORGY02A+YXGAeJ4+tdClTnlxIsjkWXRCzgYPFawI45MsSBh7GxkVu2+lxRu8iRojycZHVVDPjluI4tjJ51tUo5N7sWNW00uKJnaONEaQ7nZVUFzx4sR9I8TxPnWS4s0k270VtjB13AHawzhhnkRk8fWs1Ki7JMdxbLIjI6hkYFWVgCGBGCCDwII8KxXenRzRmOSNHjOMoyqynBBHdPDgQPhWzSlwcuXovaO25raFjgDJjTOFG0DOOQAAHlis8uiwPCIWhjaIYxGUUoMHI7pGOBrdpU5nxIsaV9o0E+3tYo5Nmdu9FbbkYOMjhwA5V82+gW8eNkES4YOMIowwBUMOH0gCRn1Nb9KjM7WuLGCexjdlZ0VmXIUsoJXcNrYJ5ZHA+YrRh6KWiEFbaEFTlfm17pHIgYwD7K6tKKTWzFjDPaJJt3qrbWDruAO1hnDDPIjJ4+tLi0STG9VbawZdwBwynIYZ5EHiDWalRck17rT45cdoivtzjcoONylDjPLKsVPoSK+1tlCbAoCBdoUAbQuMbdvLGOGKy0qbg1rTTYoc9nGiZCg7VC5CLtUcPBV4AeArD/QNv878xF89xl+bT53me/w73M8/Ot+lLsHLg6L2qEMtvECOR2LkZGOBPLhw4Ut+i1pGVKW0KlSCpWNAVI5EYHDFdSlTnlxIshSlKqSKUpQClKUArFcWyyKVcAg+FZaVEoqSs9gUz0+6omUtPZDcObQjmPVR4+we6q30jQ5rubsYY2d/EAfR44JY/VA9a9XVGOi//F6h/wDfX/8AEtd2Gxc6UXB6pLS/Zsrc1r38+HPUpptW7Tk9Buq2KyAebEs3Pl3V9meeP/fOp4BX7SuepVlVd5M0p0401p/6KUpWRo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97" y="1412776"/>
            <a:ext cx="457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80728"/>
            <a:ext cx="2664792" cy="291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-180528" y="73715"/>
            <a:ext cx="8158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kern="1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ba Super"/>
              </a:rPr>
              <a:t>Le grand prix de la France</a:t>
            </a:r>
            <a:endParaRPr lang="en-GB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15113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1079500" cy="77470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5224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4398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84248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err="1" smtClean="0">
                <a:latin typeface="Comic Sans MS" pitchFamily="66" charset="0"/>
              </a:rPr>
              <a:t>L’effet</a:t>
            </a:r>
            <a:r>
              <a:rPr lang="en-GB" altLang="en-US" sz="2400" b="1" dirty="0" smtClean="0">
                <a:latin typeface="Comic Sans MS" pitchFamily="66" charset="0"/>
              </a:rPr>
              <a:t> de </a:t>
            </a:r>
            <a:r>
              <a:rPr lang="en-GB" altLang="en-US" sz="2400" b="1" dirty="0" err="1" smtClean="0">
                <a:latin typeface="Comic Sans MS" pitchFamily="66" charset="0"/>
              </a:rPr>
              <a:t>serre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16013" y="4941888"/>
            <a:ext cx="3024187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Affecting the environment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724525" y="4941888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A serious effect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116013" y="5949950"/>
            <a:ext cx="309562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droughts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724525" y="5949950"/>
            <a:ext cx="316865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The greenhouse effect</a:t>
            </a:r>
            <a:endParaRPr lang="en-GB" altLang="en-US" sz="2400" b="1" dirty="0">
              <a:latin typeface="Comic Sans MS" pitchFamily="66" charset="0"/>
            </a:endParaRP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10" name="WordArt 18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</a:t>
            </a:r>
          </a:p>
        </p:txBody>
      </p:sp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>
            <a:off x="500380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</a:t>
            </a:r>
          </a:p>
        </p:txBody>
      </p:sp>
      <p:sp>
        <p:nvSpPr>
          <p:cNvPr id="8212" name="WordArt 20"/>
          <p:cNvSpPr>
            <a:spLocks noChangeArrowheads="1" noChangeShapeType="1" noTextEdit="1"/>
          </p:cNvSpPr>
          <p:nvPr/>
        </p:nvSpPr>
        <p:spPr bwMode="auto">
          <a:xfrm>
            <a:off x="32385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</a:t>
            </a:r>
          </a:p>
        </p:txBody>
      </p:sp>
      <p:sp>
        <p:nvSpPr>
          <p:cNvPr id="8213" name="WordArt 21"/>
          <p:cNvSpPr>
            <a:spLocks noChangeArrowheads="1" noChangeShapeType="1" noTextEdit="1"/>
          </p:cNvSpPr>
          <p:nvPr/>
        </p:nvSpPr>
        <p:spPr bwMode="auto">
          <a:xfrm>
            <a:off x="500380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</a:t>
            </a:r>
          </a:p>
        </p:txBody>
      </p:sp>
      <p:sp>
        <p:nvSpPr>
          <p:cNvPr id="2" name="AutoShape 2" descr="data:image/jpeg;base64,/9j/4AAQSkZJRgABAQAAAQABAAD/2wCEAAkGBhQQEBUUExQWFBUWGB0YGBYYFxQaGhcfFxYXFR4YHBcYHyYeGh4jGhgYHy8gJCcpMCwtFx4xNTAqNSYrLCkBCQoKDgwOGg8PGjAkHyQqLCwyLCwuLCwsLCwqLSwsKSwsLCwtLCwsLCosKSwsLDQpLCksLCwsLCwsLCwsLCwsLP/AABEIAGkB4AMBIgACEQEDEQH/xAAcAAEAAgMBAQEAAAAAAAAAAAAABgcDBAUIAgH/xABNEAACAQMCAgcDBgoHCAAHAAABAgMABBEFEiExBgcTIkFRYXGBkRQjMkKCoRdSVGJykrHB0dIVFkODk7LhJDM0U6Kj0/BEVWRzs8Lj/8QAGwEBAAMBAQEBAAAAAAAAAAAAAAECAwQFBgf/xAA3EQACAQIEAggEBgEFAQAAAAAAAQIDEQQSITFRYQUTQXGBkaHwIjLB4RQVQlKx0SMkM2LC8Qb/2gAMAwEAAhEDEQA/ALwJrm3fSKGPhu3HyXj9/Ko/rustK5RThAcYH1seJ/hUR6SdIFs4t2NztwRfM+Z9B/AV85V6Wq1q6w+DjeTdrv6cubJ0SuyXav1hrAu5tkYPLcSxPsVeJqJX3WxcP/uUOPNtq/cMn76h2i6dJezdpKS7H/3AHgPQVNG6Gy47sLn7J/fX1GH6JUEni6jlLgnlj6Wb8fI4KmJd7QRGr7p3qEn9uUHkvD9ua4F5rl2/0rmY/wB44+4GpZqXRC7UZFtKR6Lu+5cmoTqgeNtroyHyZSp+DYr2KOGwy+SEfJX89yqnN7mpLcufpO59rMf2msQc+Z+Jr8NfldqilsSbEWoSp9GSRfY7j9hroW3S+8j+jcyj7bH9tcelS1co4Re6JlY9a19HzlL+05/zZFSjSeuaRiA+wnyddufYykD4iqlpWbo05bxXkZypP9EnHuf0eh6K0/rLibhLG0fqO+P3H7jUpsNUinXdE6uPQ8vaOY99eZ9D1woQkhyp4An6v+n7Kl1pePC4eNijDxB+71HpXPU6OpzV6bs/Q4X0jiMLPJXWZcdn/RelK4vRPXfldvvOA6na4HLI45A8iD+2u1Xhzg4ScZbo+gpVI1YKcdmKUpVDQUpSgFKUoBSlKAUpSgFKUoBSlKAUpSgFKUoBSlKAUpSgFKUoBSlKAUpSgFKUoBSlKAUpSgFKUoBSlKAUpSgFKUoBSlKArY1WfT2cte7TyRFA9/eP3n7qtXVINkzr5Mcew8R9xqr+sS223aP4Og+Kkj9m2vl//l0qfSThPe0ku9fZMpW+QsnoXAtjp8U2AZrj6JP1V4/uGfUsPKukt7eXL7IpNviThQFHtAzXL6OP8t0q37PvSWx2Mo545DA8e7tPuNdPSJ9hkR45Cki7WKo5K8x4DPImvvJW+KTV5X9+h50nLrIxvaPL3xNSaxut2ItYi7X/AJbdmR7MEk/9Nal9qGtW6kXFnb38XjsGSR+jz/7ZrnanFosTbJhcSEnBYh12epHdPwU1pXfR+/sFFzpV091a/SCq2/A8mi+i48CVAI8hjNSop7+qt6o6ovT+nc1W1TQ7wkT20thJnBaPO0H2KCBx84xWKfqj7ZS+n3kN0vPaSFYemVJGfbtrp9J+iY1tY76wMXaNGO3hLBWDjhx8Nw4qd2MhVOar2/0a70+QNJHLbsDwfvL+rIvA+410U9fklZ8Hr9w+aNfVtGmtJDHPG0T+TDmPMHkw9QSK0qsbResSK7iFrq6drH9S4A78Z5Zbbx+2vHzDcTXI6YdXctkvbRN8otG4rMmDtB5b9vD7Q4H05VvGq08tRWfo+4q49qIhSlK6Cgqc6XKWhjJ5lR93D91Qap7ZQ7IkXyUD7uP31pTPF6XayRXbcsbqvzsn8tyfsb/Sp1UW6ubPZZ7j/aOW9wwg+9T8aw9Z3S9tOs8xkdtK2yMnjt4ZZ8HngcvVhXzmJTq4mSjxsez0fHq8LC/C/nqS+leTrzVppmLSSyOx5lnY/tNfNtqMsTBklkRhyKuyke8Guj8uf7vQ6eu5HrOlc3o1cvLZW7y8ZHhjZz5lkBJ++qv60usyVZmtLRzGE4Syqe8W8UVvqhfEjjnhwxx4adCVSeRGspJK5cVK8ly6jKxy0sjHzLuT8SamHVZr10NRhiSR2jckPGzMy7QpYtg8iMZyPZ411zwDjFyzbGaq3drHoSlKV5psKUpQClKUApSlAKUpQClKUApSlAKUpQClKUApXK6T9Io7C2eeXiF4Ko5ux5KPU/cAT4V576RdYF5fOS8rIh5RRsyoB5HHFva2fdyrqoYWVbVaIpKaiemM1+5ryhBp1xINyRTOD9ZUkYH7QFZf6Hu/+Rc/4U38K6vy9fv9PuZ9byPVINftVv1LdG5Le3knlVkaZgFVgwIVM8Sp5ZYtzHIDzqyK8+rBQm4p3sbRd1cUpSsyRSlKAUpSgFKUoBSlKAUpSgFKUoCKdLbXEiv+MMH2r/ofuqs+sey3W6SD+zfB9jjH7Qvxq59dsu1hYDmO8vtHh7xke+q61ew7eCSL8dSB7eYPxAr5Su/y/pSGI/S2n56S9P5Elmi0QzoRrklu2Y3KnkfIjyIPA1Ytz0zuNmQyj2Kv781TeizlHweBB4jyqeRXG6Ov0urThJ3auePUlOL0Z0b3pfaXY7PUoB5CeMHcvrgd4e7I9KjusW8+gyxXFjcGS2uBuQkAq+MHa6jge6QQwwefLFcnWhzqQaSP6Q6P3EHOWyftU89vF/2dsPhVHBU0mvlbs12a/c6qUnJa7maLpHpmpMJJy+m3njPCSFY+ZZR/mAP5xqS26arFHmCe21a3Pg+0OR5bgdp97H2VRNbNhqUtu2+GR4m80ZlPvxz99Wnhf2vwev3XmXU+JZepnSpW231jPpkp+uqkIT6bRtb27PfXy73GgBJbeUXunT+B+jx9RkISM94cDggrwrk6Z1w3aL2dykV3GeayKAxH6SjafepqXv0s7HS1vdPiRIRIVntXBZELHBZdpG3vFTw4EPkgHNYSjOFoyV09LXuvXVF009UR/UuhVrqkTXOksFccZLRiFKk/i8e77PonwI5VXNzbPE7JIrI6nDKwIIPkQeIqy9P6x9OaQSy2DW8w/tbZgD652lCQfIhs1y+tHppa6iYfk8bbo87pXUKSDjCcDkgHJ48vDma3oyqxlkaduL7PHtKSUWrkM0637SVF82GfYOJ+4VPI4yxAAyScAepOAKi/RW2y7P8AijA9rf6D76sroFpfbXYYjuxd8+3ko+PH7Nd0pqnTc2fN45PEYqNGPd57+hZmm2YhhSMckUL7cDifeeNUV1y678o1DslOUt12fabDOf8AKv2avHW9VW1t5Z3+jGhc+uBwHvOB768rXVy0sjSOcu7FmPmWJYn4mvGwEHKbqP22fT1LRioo3dN0rtILmY/RgRf1pZUjUfAu32a0Ioi7BRzYhR7ScfvqwbnSfkvRkORh7qdHPntGdg/VTd9qop0NthJqFqp5dsjHPLCHtD9ymvRjUupS4N+hk1si9+nPSZdKsMoR2hAihHqBjdjyUDPwHjXniztJLmZY0BeSRsAeLMx5k/eT7TXe6w+lp1G8Z1PzKdyIfmg8Xx5sePs2jwqQdGdJ/o3S5tSkGJpU7O2B5r2nd7Qep4kfmr+dXNRh+Hp3fzP+ewvJ53yIFqkCRzOkbblQ7A/4+3ulx6FgSPQirR6itC4z3bDl8yh+Duf8g+NVIB5ca9CQapB0f0uBJuMm3/drjdJI3ffHkAzY3HkMeOAbYyTVNQjq2Ka1uVD0i6wrme6lkjuZY4y52IsrKFUHCjCkDOACfUmud/XK8/LLj/Hk/mqZ3HXZMWOy0tlXwDBmPvYFQfhWP8NVx+S2n6j/AM1WipJW6tea/ojTiREdL7z8suP8eX+arZ6nemc952sFwxkMYVkkP0sElSrHxwcEHnxPpVSdI+kMl9OZpFRTgKFjXaoAzjhxJ5niTU36KSHTdDubz6MtywihPiAMruHsJkb7AquJpqVO1tXbzJg2mSXpv1xJau0FqqyyKcNI2ezQjgQAOLkePEAetVne9Y+oStlruRfRCIx8EA+/NcOwsmnlSJOLSOqL7WIUftr0v0a6G21hCqRRqWx3pCoLufElufu5Csp9ThYpZbtkrNUe558/r1f/AJZP/it/Gn9eb/8ALLj/ABGq4euLVlttPMahQ9w3ZjgMhR3nPwAX7dUx0U0Q3t7DB4O43eiDvOf1QfurejOFSDm4pIrJNO1y4J+l1xY6BDPM2+5kUBCwGcyFmUsPErFx9SOPOqsPWHqLH/i5snyK/cAKk3XbrQe6jtk4Jbpkgcg0gBx7kC/rGuh1FdH8tNdsPo/NRkjxOGcj3bRn1asIKFOi6soq7189kWd5SypkL/r3qX5VP/77q/I+sbUVYH5XLkeB2ke8EYr0s7AAknAHEnyryx0l1b5XeTzjgJJCy/o5wvv2gVfDVIV21kSt74ETi49pPNY6xbi70gSK7QzxXCxyNESu9WikKnhxGSOI819cVHuiPS27OoWoe6nZWmRWVpZCCGcKQQTg8DXbuejfYdGO0Iw8s0c5/RLdmg/VIP2qgmhzbLqBvxZoz8JFNXpwpuMlFdrREm7q56tFQTrN6wxYR9jCQblxw8eyU/XPr+KPeeA49Hp/06TTIOGGnfIij/8A3b80feeHmR5+iinv7rA3TTzP72J8SeQAHuAHkK4MJhs/xz2Xr9japO2iO5oGr6pfXCww3VwWbme1k2oBzdsHgB/ADiRXoTSLEwQJG0jzMi4MjnLOfEk+391VbealD0athBBsmvpQGkcglVHqBg7eYVcjPFj68MdeN/8Ai2x/u5P/ACVrWpTxGtNJR8rlYyUN9zc68tf7S5jtVPdhXe4/PfkD7E/zmo71ZdHBfagiuu6KMGWQHkQuAFPnlyvDxGaj2q6m91PJNIcvIxZscuPgPQDAHoBV1dSWg9jZNcMO9cNw/Qjyo+Lbz8K6Kn+nw9lvt4sovjmWMq4GByFftKV4R1GlrGrR2kEk8pwka7jjn6ADxJOAPUiqH6Q9bt7cueyf5NH4KmN2PzpCMk+zAqYdeuu7YYbVTxkPaP8AopwUe9yT9ion1P8ARpbu+LyKGjgXcQRkFm7qAg8DyZvsivVw1KEKTrTVzCcm5ZUcD+uV+f8A4u5/xZP41+Hpnfjnd3I/vZP416fCAcqrfrx1ZY7JIOBeaQHw4LH3iR5d4qPeatSxUak1FQWvvgRKDSvcrPS+sa/gkVxcySAHikjF1YeRDZxnzGDVkdcfTCS2jghgkaKST5xypIZVHALkcssT+oarnq10H5ZqUKkZSM9q/liMggH2vtHvNYOn+u/LdRmlBygbs4/0Y+6CPact9quiVKEqystld/QopNRJd1S6le3moAyXM7xRIXdWkdlbI2KpBOOZLfYq65HABJOABknyx41AupnQfk+n9qww9w2/7A7qD9rfbrd62Nd+S6bIAcPN8yv2gdx/UDfEV5tf/LXyx7jePwxuyndd6wrua5lkjuZo42clEWR1CrnCjAOB3QM+uasmDpbLpeiQTXDNPcT5KCRifp5ddxPHaqYJHmccM8Kk6K6Ib28hg8HcbvRB3nP6oP3VKOuXWhNfCBPoWyBMDlubDN8BsX7Jr0atKEpxpJabvuWxjGTScjjX/WPqEzljdSJ+bGQij0AX9+TWCPptqDEKt3cEk4AEjZJPAAVMOpHoys00tzIoZYsJHkZG9uJbyyq4/Xq6hbqOSge4VjWxFOlLIoJ298C0YOSvcqvpd1lS6bHHZxkS3SRoJp3721ioJAH1m45yeAyOZziuLvp9fSMS15MCfBZCg/VTAFa/SqZ3vrlnyGM8mQfDDkAe4AV1dF6x7m0gWGKO32rnBaHLHJzkncMn1rohRjCCcYpso5Nvc5X9crz8suP8eT+aup0X1i/vLyGBLy4y7jJ7aQ7VHFmxnHBQTxroL1wXgP8Au7U/3B/nq0erbpeupQu5iSKWNgr7B3SGGQR4jODwOeXOqV5ypwbcF5/YmKTe5Mqg+v6f2Uxx9Fu8vv5j3H91TiudrmndtEQPpLxX+Hv/AIV8b0rhPxNB5fmWq+q8TrTPPPTDT/k94WHBZe+PafpD48ftCunpN7lMV3Omuj/KLYkDvxd9fM4+kvvH3gVBNHvccK93oDG/jMFG/wA0Phfhs/Fetzz8TT1Olq/jW51U6wINTVG+hcKYWB5EnvL/ANQ2/brn6g+RXA7do5FdThlYMp8ipyD8QK91wzwceJSk7G30m0Y2d5NAeUbkL6qe8p96Fa5dWJ1uQLN8kv4x3LmEBvRlG4Z9drEf3dV3U0Z54Jvf6mslZipJ0P6czaaXVVWWGT/eQv8ARbhjIPgccDwII5jgK5mi9H572Ts7eJpG8ccl9WY8FHtNTZeq63tAG1K/jhPPso8F/i3E+5DVas6dss9eXaIp7o+T030mXjNpIU+JiZR+zZWHrG6K2tvbW1zbxyW/bkgwSk7gNu4NgklfDIyfpLyNbUfSnR9PObO0e5mX6MsxwAfAjdkg+xB7ajF3rE+q3gkuG3Y47RkKig/RUeAJx6nxrKlTk5pxTS5vfwFWpGnByl2HS0S07OFQeZ7x9/8Apiro6EaN8ntQWGHk77emR3R7h95NQTodofyq4G4fNp3n8j5L7z9wNW2BWXSdayVJd7+h5XRFF1JyxM+3b6/0Vl15692dtHbKeMzbm/Qjwce9yv6pqn9D0prq5igXnK4XPkCeJ9y5Puq++l/VhFqVwJpJpUIQIFXZjALH6wJ+sa+OifVTb6fcCdZJJHCkKH2YXdwLd0DjjI95rKjiadKjlW/1PblBykcLrw2xWFrCowolGB5COJlA+DCqZimKnKkgkEZHkwKke8Ej316f6VdEoNShEU+4bTuVlOGU4IyCQRyPIioUnULbbuNxOV8sRA/Hb+6mFxVOFPLLcTg27orzq66HnUrsKwPYx4eU+YzwTPmxGPYGNSfrx1sGWG0TAWJe0YDkCw2oMeGEBP26tnQejsFjCIrdNi8z4sx/GZjxJqHa91ORXlzLO9zMGkbcRtjIHAAKCRyAAA9BVVioTrZ56JbDq2o2RWHVloXyvUoVIykZ7Z/ZHgge9yg+NfHWRrL3OpTlicRuYkH4qxkr97bm+1V19Cer2HS+0KO8jyYBZwowFydoA9Tk+weVc/pP1RWt7M0weSF3OX2bSrH8baw4E+ODx8s1osZT67M9rWRHVvLYqbo1qWlxQ4vLWeeUse8rgKB4AAOvvyK6N5r2imNxHp84kKnYWkO0Ng4JxKeGcVL/AMAkH5VN+rH/AAp+ASD8qm/Vj/hV3iKDd8z9SMkuBT2nWDTyxxJxeRlRfaxAz++rg63tAMOlWyRA9lbOqn2dmYwx+1j3tXZ6K9UkFhcrcCWSVkB2hggAJBXdwHE4Jx7a7mu9K7GFmgupogSvejfjlWHIjB4EeBrGris9SLpq6RaMLRdzzdpGpNbXEU6gFonVwDyO05wfbyq2F6/I8cbR8+ki/wAtc3UejOgyOWjvjCD9VW3KPZvQkfGuXqXRrRoomddQllYDuxoEJY+A+hw4+Jrpm6Va2aLv3Mos0dmcrp/02OqTo4QxpGm1ULA8Scs2Rw490fZqWdSmlrGtzfy8EjUopPgAO0kb3AIPjVVqM8AMnyHj6V6R0noUq6Qti7Mm6PEjJgNuc73wSCPpEjj4VGKcaVJU1on/AB2iF5SueedX1Jrq4lmb6Url8fpHgo9gwPdXpXoXoXyKxhgx3lXL+rt3m/6iR7AKjOldStpBPHL2s0nZsHCsY9pKnIztQEjODjNWDXHi8RGolGGyNacGtWRHrT1v5LpkuDh5fmV/vM7j7kDGqC6O6Oby6ht1/tHCn0Xmx9ygn3V6J6YdB4tUWMTPKgjJIEZUZLADjuU8scPaa0eivVfa6dP28bSu+0qO0KELuxkgKo44GM+RNTh8RClSa/V7sRODlLkOs+1UaNcKowqKm0DwCSR4HuArzrG+0gjmDn4ca9OdN7m3Swn+VEiJkKnacMxPJU/Ozy9nHgDXmNsEnAOM8AeJ58BwAyfdXT0e/ga5lK250NU1OfULoyPmSWVgAqg+JwqIvgBnAH7yTV69XHV+unRb5AGuZB325hBz7NT+0+JHkBXN6rOrn5Goubhf9oYd1T/YqR/nI5+Q4eebHrmxeJUv8cNl78i9OHayM6n1cWFzK00sG6Rzlm7SUZOAOQbHICov076ubG1064mht8SIoKntJTjLqCcFiOAJPHyqzq+JoVdSrAMrAhlIyCCMEEHmCK5YV5xa1dl2XNHFM8jVaGhddptraKE2gbskVNyy7QQoCg7dhwTjjxqVX/UhYyMSjTQ5+qjqVHs3qx++tI9Qtt+Uz/CL+WvTnicPVVp+/IwUJx2ND8P3/wBH/wB7/wDnXf6FdaR1O57EWvZgIXZ+13YwQBw2DmSBzrn/AIBbb8pn+EX8tSboZ1fQaX2hjZ5GkwCz7eAXJwAoGOJyfYPKuWrLC5HkWviXjnvqUp1l6qbjVLgnlG/ZKPIRdz723H310OgHWQulxSRm37Xe+/cH2n6IXacqcgYyP0jVn9Jeqa0vpmmJkikbi5jK4Y8slWUgH1GK5H4BrT8ouPjD/wCOuhYmhKmoSK5Jp3RoHr+X8jb/ABh/JVc9L+lkupXHbSgLhdqIucIoJPM8zkkk1av4BrT8ouPjD/467Og9U1jaOH2NM44gykMAfMIAFz7QarGvhqXxQWvviHGctGQ/ovpEml6Jd3jIVmmTCDGGRCQisfEcXL+wLVTYr1zLCrqVYBlYEEEAgg8CCDzFQTVOpWwlYsnawE+EbAr+q4bHsBqtDGxTk59rJlTeliO6d16RxRInyMjYoUBZRtwowAMrkDgPOoZ086ePqsiExiKOMHagYsctjLE4HHgBy4VPz1Bw5/4qXH6Cftrpab1I2URBkaWbH1WYKp9yAH76vGrhabzx38fqQ4zejIt1Q2AtobrUpRhI42VM+O0b3xn1CqPXcKrS9vGmkeVzlnYux9WJY/ea9Na90TjurM2gJgi7oxEFGAjBgoBGMZAqJ2PUbaxyo7TTSBWDbD2YDYOcHC5x51FLF01KU5bv+EJU3ZJEj6u9B+R6dDGRh2XtJP0pO8QfYML9msHTrrBj0oRhozK8mSEDBcKuMsSQfEgDhx4+VSyoZ0z6sotTnWZ5pY2VAmF2FcAs3IjIOWPjXDCUJ1M1XY1aaVokFvuteynffLpUcjnmzGIk+HEmPJrX/CNp3/yeH/tf+OpF+ASD8qm/Vj/hT8AkH5VN+rH/AArvVTCrZv1MrTKl1zUUuLh5UhS3Rj3Yk4KoAA9OJxknA4k1eXU90da1sN8ilXnbtMHgQuAqZHhkZb7VZdA6orK0cOVadxxBlIIBHiEUBfjmptWGJxUZx6uGxaEGndilKV55sRPpNpWxu1Ud1j3vQ+fv/b7apDpVpHyS5JUYjkyyeQ819x+4ivTE8IdSrDIIwRVZ9NeifaI0TfpRP5Ecv4H2+yvIpzfRWM/EL/anpLlz8/qu1FZxzxsVYbnctcm4519yBo2ZGBDKSCD4EcKxO2a/QI2autjgSsWb1hW6WOj2dlvaZy/arJtwmO8SFPtkAA544nwqMdBOhR1GRmduytohuml4DAxnaCeAOBkk8FHE+AMl6IzLrGnNpsrAXEA32zt5Dht88LnafzWH4tYesLVEsbZNJtTwQBrlxzdjhtp9pwxHlsHgRXFCUo3pL5rvXlx99p0NJ/F2GHpD1lCJPkmlKLe3Xh2qjEkngWBPFc/jHvH05VX8khYlmJJPEkkkn1JPE180rsp04wWhk5Nipl0Z0oqgAUmSQjh48eCr/wC+dcHQdM7WTJHcXifU+A/ef9avLoD0X2AXEo7xHzYPgD9f2kcvT21NWqqEHN+B5eJUsTUWGh3yfBe/oSHozoYtIAn1z3nPmx/cOQ9nrXWpUG6eanLLdWlhBI8TSt2szoxVkiTOe8OWcN+qPOvm1mrTbb31PehCNKCjFaLQnNKpTVdWvbiK51O3nlSGG4VYog7hGjj7rOUzggsUJ9r55VJrHpC+q6nAIJJEtoIBNKEYrueUArG2OB28OB/FcVrLDNK9+/lyCmWLSqu07S3udWmgjurz5NbIBIflMxLSt9UNnhjj70PnWnBLPPfTpDJdS2tt8yP9taJnk3FmcyMcvg7lwPAJT8Pz7L+ZOct2lVT0nu57e2jihN0t1dybFX5U9wypGdzOh3YUk4HDwzxrW16eTdBbW51K2uZ3CpJc3EmzC43HCu+TxHDAxmiw1+32u0jOW/Sqd1y7vbw301tczLFYqkabHZRM0ZzK5CnBONzfq1vHpo2oy2KRytDGkZur1lcoFEfdKMVPBSwPDydTT8M7Xv38tLjOi1KVT+vdNWv+3kjuZLSGGNzAqdqsly+3Idio7sfkM+30lOmXq3GhwzzzToEi3u8crJIxiDIcuOJyRy8Tiolh5RSb42JU0yb1TvSTqivby7mnM0HzjkjJlyF5KPoHkoA91dDo1ZOulm/vLm85NKqC5mA2A9xDx7xYjn4hxXO0rV7yU2ts9zJHJes11NIXOYoSW2RxFshNwVjwHDcvhW9KEqTbg1ppt4spJqW5zvwFXv8Azrf9aX+Sv0dRV5/zrf4y/wAlSHprZ9g1vDZXd013PKFX/apXCqPpOykkYHDw8D5GuVrWp3t2t7f21xMkNtKiRIrsFdY+EkhUcDzV+XIsPCuiNWtJJ5lZ8vD33FXGK7CRdDep6KzlWaeTt5VOUULtjQj62DksR4E4A8s4qxarFumny69tmSZoLW3gF1dEOVGWAxE2OeGwNvjlq43SHpnJexzzpcy2iRqRbQp2iyTHK5kkZRgArnC5/ieWVKrVknN/YupRitC56VWOudJpZ7PTbaGZo5rxY2klDEMiIo3tuzkZYHx47WHjVj2sqEYRg20AfS3HyGTnOeHM1zTpOCTfMupXM9DUD6QavJdaqlhHO0EUcfa3DowR2zjbGr8xzU8Pxj5Vgv4ra3uQY9RuVe3U3E0JlmmEkaYO1ixKJnGMHid44cqsqO13ur7DMZunXVzNqkysbsRxIMJF2RYKfrMSHGSfZwHD26/Q7qfjsrgTzSi4ZOMY7Paqt+OQWbcR4eXPnjEal129NlEBLObrUZzKqozFoYEOcRjI255jBGVHpW3rU0jSwWts2pWtxM/de5uJNu1QSx2q77j6cK7FGqo9Xm014bLfnxM/hvexb1ftVv0dun1WW5llupY7eN+xhjjl7EtsHGRymGJbIPlxPlXM1jV1tLe5ms7+ecSMLSON2kZY5WwWdZZD3iFViCvAbhx5VyrDu+W+vdx5l8/aW3SoVrut/wBGaRjtu1uOzEasX3u8r8NwzknBJbHkoFcTSjcve2ViZ5ibaP5ReP2jks74YRM2eKglRjxBPlURoNpyvpr6e15hyLQpVYJprz6w1rFdXnYQR7p2+Uy5Lv8ARQHPd5g/ZYeFTf5rTbV2eSV0TLFpHeVyTgBQW4kk4UKPE+tVnTy2Sd2/qSpXOxSuFocciRyXN2xV5BvMe4lLdFBIjA5ZAyWbxYnwAqPaLqU0DwXVxI/Y327cjsStuzs0kGAeCAxfNn87bUKne9mMxPqVW2m3tzeTKV7V0bfdOizvFtSYmK2j3KQQOzjaQqMZLA11tRD2vySX52HN0iSK1zLKpR0kQZLsRjeyn3CrOjZ2vqMxM6VX3SDU7i7VHgaREmcQ2qoxRpsgtJcsRyQRK/Zg+Yc81xtauZLa3kdYpklIEcGbyaXdLMeyQbGbacFt3H8X306nbXVjMTelV9qyNHHDCBeQSysEW4lumZV2KZHdlSZ8nYjnBXbnmQKyXk8iRzXU6STwndKkkV28aiE8YwsQKDdsx5lmJ48QKdTz9+YzE9pUc1O7ez0zuPJLLsWOJpSDI8kpCR7vM7mGfYa41x2tnbGR4p98aAI7XssnaSnaiAxh8HfIRwxjiarGnft7bByJ5Sq81GCSK2ihK3iXEpWBbh7piokZT84VjnY/VZsbccMHA41i6S9KPlEU4huWiSCNzG6Fle5lVCQQyj/dA+X02/NHeuqDezIzFkUqFazPNqEkcVrM8JS2+Ul0YjLy8IEbHNTtkYqeYArn6p05aWKGWPchhheeeMEj50E20du2PA3DNwPMRCoVCTt77vMnMixaVFrnQ0jth8ouZhKwVDN284+dkwgKIjBR3yMKBiuXocc9wjTMk8ySOeyb5XJD82gEStsQgZfYZCfHtKhU01e4uT2lYraAIgUZwBjvMzH3sxJPvNZaxLClKUArV1CwWZCre4+IPmK2qVScIzi4yV0wUf1j9CmBMqr84o7wH9oo+sPMgfdw8KrKvWeoacs6bW9x8QfMVRnWL1fPbO00a5Q5LBRw9XUeXmPDny5a9GYmWDaw1Z3h+mXD/i/+r8OBhVhf4kQKGZkYMrFWHEMpII9QRxFfjuWJJJJJySTkknxJPM180r6k5xWeztGlcIvM/d6mviCBnYKoyT4VcfV71abVEs47pwdvIv5eoT7zVKlSNOOaZjUnL5KavJ+nN8v5MnV/0FBVZJF+aXioP9qfxj+bn48uVWiBX4iADA4AchX1Xz+IxEq8sz8FwOvDYaOHjZat6t8WK030aFpGkMUZkdNjOUXcyn6hbGSvpW5SsE7HUakWkwpD2KxRrDgr2QRQmGzkbAMYOTn2186dokFtu7CGOHdjd2aKm7GcZ2gZxk/Gt2lLsGrZaXFDu7KNI97bn2Kq7mP1mwOJ9TXOPQiwPOytj/cRfwrt0qVKS2ZFkaEGg26NGyQRK0S7Y2EaAopz3VIHdHE8B5mssulxPKsrRo0qAhZCqllBzkBsZGcnl51tUqMzJsallpUMCGOKKONCSSiIqqSeBJAGDmtKPofZKrKLS3CvgMoijAbacgEY44PHjXYpU5nxIsYjaps7Pauzbt2YG3bjG3byxjhitb+grfsOw7GPsf8AlbF7P6W76GMfS48udb1Ki7JNS40mGSLsXiR4sAdmyqUwuMDaRjAwMeWKwX/Rq1uAomt4ZNo2rvjRtoHgMjgPQV0qUUmtmLHNsOjVrBnsbeGPcMEpGikg8wSBkis9tpMMcXYpFGkRBBjVFCENzG0DHHJz7a26VLk3uyLHITohZBSgtLcKxBZRFHhiudpIxg4yceWTXSmtUdCjKGRhtKkAqQRggqeBGOGKy0qHJvdk2ORN0QsnChrS3YKu1QYYztUEkKMjgMknHqa2dN0O3td3YQxQ7sbuzRE3YzjO0DOMn41vUqXKTVmyLHL1Hova3LbpraGVuW540ZuHhuIzSHotaJG0a20CxvjegijCtg5G4Y44PHjXUpTPK1riyNJNGgWRJBDGHRNiOEXcijI2KcZC4J4Dzr7k0uJpVmMaGVRtWQqu9Qc5AbmBxPxNbVKi7JOJN0JsXYs1nbsx4kmGPj7eHGtuXo/bNEIWghMQORGY02A+YXGAeJ4+tdClTnlxIsjkWXRCzgYPFawI45MsSBh7GxkVu2+lxRu8iRojycZHVVDPjluI4tjJ51tUo5N7sWNW00uKJnaONEaQ7nZVUFzx4sR9I8TxPnWS4s0k270VtjB13AHawzhhnkRk8fWs1Ki7JMdxbLIjI6hkYFWVgCGBGCCDwII8KxXenRzRmOSNHjOMoyqynBBHdPDgQPhWzSlwcuXovaO25raFjgDJjTOFG0DOOQAAHlis8uiwPCIWhjaIYxGUUoMHI7pGOBrdpU5nxIsaV9o0E+3tYo5Nmdu9FbbkYOMjhwA5V82+gW8eNkES4YOMIowwBUMOH0gCRn1Nb9KjM7WuLGCexjdlZ0VmXIUsoJXcNrYJ5ZHA+YrRh6KWiEFbaEFTlfm17pHIgYwD7K6tKKTWzFjDPaJJt3qrbWDruAO1hnDDPIjJ4+tLi0STG9VbawZdwBwynIYZ5EHiDWalRck17rT45cdoivtzjcoONylDjPLKsVPoSK+1tlCbAoCBdoUAbQuMbdvLGOGKy0qbg1rTTYoc9nGiZCg7VC5CLtUcPBV4AeArD/QNv878xF89xl+bT53me/w73M8/Ot+lLsHLg6L2qEMtvECOR2LkZGOBPLhw4Ut+i1pGVKW0KlSCpWNAVI5EYHDFdSlTnlxIshSlKqSKUpQClKUArFcWyyKVcAg+FZaVEoqSs9gUz0+6omUtPZDcObQjmPVR4+we6q30jQ5rubsYY2d/EAfR44JY/VA9a9XVGOi//F6h/wDfX/8AEtd2Gxc6UXB6pLS/Zsrc1r38+HPUpptW7Tk9Buq2KyAebEs3Pl3V9meeP/fOp4BX7SuepVlVd5M0p0401p/6KUpWRo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340768"/>
            <a:ext cx="457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80728"/>
            <a:ext cx="2664792" cy="291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-180528" y="116632"/>
            <a:ext cx="8158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kern="1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ba Super"/>
              </a:rPr>
              <a:t>Le grand prix de la France</a:t>
            </a:r>
            <a:endParaRPr lang="en-GB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15113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1079500" cy="77470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5224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4398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84248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err="1" smtClean="0">
                <a:latin typeface="Comic Sans MS" pitchFamily="66" charset="0"/>
              </a:rPr>
              <a:t>diminuer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116013" y="4941888"/>
            <a:ext cx="30241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To reduce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724525" y="4941888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To switch off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116013" y="5949950"/>
            <a:ext cx="309562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To increase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724525" y="5949950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To accelerate</a:t>
            </a:r>
            <a:endParaRPr lang="en-GB" altLang="en-US" sz="2400" b="1" dirty="0">
              <a:latin typeface="Comic Sans MS" pitchFamily="66" charset="0"/>
            </a:endParaRP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WordArt 18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</a:t>
            </a:r>
          </a:p>
        </p:txBody>
      </p:sp>
      <p:sp>
        <p:nvSpPr>
          <p:cNvPr id="9235" name="WordArt 19"/>
          <p:cNvSpPr>
            <a:spLocks noChangeArrowheads="1" noChangeShapeType="1" noTextEdit="1"/>
          </p:cNvSpPr>
          <p:nvPr/>
        </p:nvSpPr>
        <p:spPr bwMode="auto">
          <a:xfrm>
            <a:off x="500380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</a:t>
            </a:r>
          </a:p>
        </p:txBody>
      </p:sp>
      <p:sp>
        <p:nvSpPr>
          <p:cNvPr id="9236" name="WordArt 20"/>
          <p:cNvSpPr>
            <a:spLocks noChangeArrowheads="1" noChangeShapeType="1" noTextEdit="1"/>
          </p:cNvSpPr>
          <p:nvPr/>
        </p:nvSpPr>
        <p:spPr bwMode="auto">
          <a:xfrm>
            <a:off x="32385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</a:t>
            </a:r>
          </a:p>
        </p:txBody>
      </p:sp>
      <p:sp>
        <p:nvSpPr>
          <p:cNvPr id="9237" name="WordArt 21"/>
          <p:cNvSpPr>
            <a:spLocks noChangeArrowheads="1" noChangeShapeType="1" noTextEdit="1"/>
          </p:cNvSpPr>
          <p:nvPr/>
        </p:nvSpPr>
        <p:spPr bwMode="auto">
          <a:xfrm>
            <a:off x="500380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</a:t>
            </a:r>
          </a:p>
        </p:txBody>
      </p:sp>
      <p:sp>
        <p:nvSpPr>
          <p:cNvPr id="2" name="AutoShape 2" descr="data:image/jpeg;base64,/9j/4AAQSkZJRgABAQAAAQABAAD/2wCEAAkGBhQQEBUUExQWFBUWGB0YGBYYFxQaGhcfFxYXFR4YHBcYHyYeGh4jGhgYHy8gJCcpMCwtFx4xNTAqNSYrLCkBCQoKDgwOGg8PGjAkHyQqLCwyLCwuLCwsLCwqLSwsKSwsLCwtLCwsLCosKSwsLDQpLCksLCwsLCwsLCwsLCwsLP/AABEIAGkB4AMBIgACEQEDEQH/xAAcAAEAAgMBAQEAAAAAAAAAAAAABgcDBAUIAgH/xABNEAACAQMCAgcDBgoHCAAHAAABAgMABBEFEiExBgcTIkFRYXGBkRQjMkKCoRdSVGJykrHB0dIVFkODk7LhJDM0U6Kj0/BEVWRzs8Lj/8QAGwEBAAMBAQEBAAAAAAAAAAAAAAECAwQFBgf/xAA3EQACAQIEAggEBgEFAQAAAAAAAQIDEQQSITFRYQUTQXGBkaHwIjLB4RQVQlKx0SMkM2LC8Qb/2gAMAwEAAhEDEQA/ALwJrm3fSKGPhu3HyXj9/Ko/rustK5RThAcYH1seJ/hUR6SdIFs4t2NztwRfM+Z9B/AV85V6Wq1q6w+DjeTdrv6cubJ0SuyXav1hrAu5tkYPLcSxPsVeJqJX3WxcP/uUOPNtq/cMn76h2i6dJezdpKS7H/3AHgPQVNG6Gy47sLn7J/fX1GH6JUEni6jlLgnlj6Wb8fI4KmJd7QRGr7p3qEn9uUHkvD9ua4F5rl2/0rmY/wB44+4GpZqXRC7UZFtKR6Lu+5cmoTqgeNtroyHyZSp+DYr2KOGwy+SEfJX89yqnN7mpLcufpO59rMf2msQc+Z+Jr8NfldqilsSbEWoSp9GSRfY7j9hroW3S+8j+jcyj7bH9tcelS1co4Re6JlY9a19HzlL+05/zZFSjSeuaRiA+wnyddufYykD4iqlpWbo05bxXkZypP9EnHuf0eh6K0/rLibhLG0fqO+P3H7jUpsNUinXdE6uPQ8vaOY99eZ9D1woQkhyp4An6v+n7Kl1pePC4eNijDxB+71HpXPU6OpzV6bs/Q4X0jiMLPJXWZcdn/RelK4vRPXfldvvOA6na4HLI45A8iD+2u1Xhzg4ScZbo+gpVI1YKcdmKUpVDQUpSgFKUoBSlKAUpSgFKUoBSlKAUpSgFKUoBSlKAUpSgFKUoBSlKAUpSgFKUoBSlKAUpSgFKUoBSlKAUpSgFKUoBSlKArY1WfT2cte7TyRFA9/eP3n7qtXVINkzr5Mcew8R9xqr+sS223aP4Og+Kkj9m2vl//l0qfSThPe0ku9fZMpW+QsnoXAtjp8U2AZrj6JP1V4/uGfUsPKukt7eXL7IpNviThQFHtAzXL6OP8t0q37PvSWx2Mo545DA8e7tPuNdPSJ9hkR45Cki7WKo5K8x4DPImvvJW+KTV5X9+h50nLrIxvaPL3xNSaxut2ItYi7X/AJbdmR7MEk/9Nal9qGtW6kXFnb38XjsGSR+jz/7ZrnanFosTbJhcSEnBYh12epHdPwU1pXfR+/sFFzpV091a/SCq2/A8mi+i48CVAI8hjNSop7+qt6o6ovT+nc1W1TQ7wkT20thJnBaPO0H2KCBx84xWKfqj7ZS+n3kN0vPaSFYemVJGfbtrp9J+iY1tY76wMXaNGO3hLBWDjhx8Nw4qd2MhVOar2/0a70+QNJHLbsDwfvL+rIvA+410U9fklZ8Hr9w+aNfVtGmtJDHPG0T+TDmPMHkw9QSK0qsbResSK7iFrq6drH9S4A78Z5Zbbx+2vHzDcTXI6YdXctkvbRN8otG4rMmDtB5b9vD7Q4H05VvGq08tRWfo+4q49qIhSlK6Cgqc6XKWhjJ5lR93D91Qap7ZQ7IkXyUD7uP31pTPF6XayRXbcsbqvzsn8tyfsb/Sp1UW6ubPZZ7j/aOW9wwg+9T8aw9Z3S9tOs8xkdtK2yMnjt4ZZ8HngcvVhXzmJTq4mSjxsez0fHq8LC/C/nqS+leTrzVppmLSSyOx5lnY/tNfNtqMsTBklkRhyKuyke8Guj8uf7vQ6eu5HrOlc3o1cvLZW7y8ZHhjZz5lkBJ++qv60usyVZmtLRzGE4Syqe8W8UVvqhfEjjnhwxx4adCVSeRGspJK5cVK8ly6jKxy0sjHzLuT8SamHVZr10NRhiSR2jckPGzMy7QpYtg8iMZyPZ411zwDjFyzbGaq3drHoSlKV5psKUpQClKUApSlAKUpQClKUApSlAKUpQClKUApXK6T9Io7C2eeXiF4Ko5ux5KPU/cAT4V576RdYF5fOS8rIh5RRsyoB5HHFva2fdyrqoYWVbVaIpKaiemM1+5ryhBp1xINyRTOD9ZUkYH7QFZf6Hu/+Rc/4U38K6vy9fv9PuZ9byPVINftVv1LdG5Le3knlVkaZgFVgwIVM8Sp5ZYtzHIDzqyK8+rBQm4p3sbRd1cUpSsyRSlKAUpSgFKUoBSlKAUpSgFKUoCKdLbXEiv+MMH2r/ofuqs+sey3W6SD+zfB9jjH7Qvxq59dsu1hYDmO8vtHh7xke+q61ew7eCSL8dSB7eYPxAr5Su/y/pSGI/S2n56S9P5Elmi0QzoRrklu2Y3KnkfIjyIPA1Ytz0zuNmQyj2Kv781TeizlHweBB4jyqeRXG6Ov0urThJ3auePUlOL0Z0b3pfaXY7PUoB5CeMHcvrgd4e7I9KjusW8+gyxXFjcGS2uBuQkAq+MHa6jge6QQwwefLFcnWhzqQaSP6Q6P3EHOWyftU89vF/2dsPhVHBU0mvlbs12a/c6qUnJa7maLpHpmpMJJy+m3njPCSFY+ZZR/mAP5xqS26arFHmCe21a3Pg+0OR5bgdp97H2VRNbNhqUtu2+GR4m80ZlPvxz99Wnhf2vwev3XmXU+JZepnSpW231jPpkp+uqkIT6bRtb27PfXy73GgBJbeUXunT+B+jx9RkISM94cDggrwrk6Z1w3aL2dykV3GeayKAxH6SjafepqXv0s7HS1vdPiRIRIVntXBZELHBZdpG3vFTw4EPkgHNYSjOFoyV09LXuvXVF009UR/UuhVrqkTXOksFccZLRiFKk/i8e77PonwI5VXNzbPE7JIrI6nDKwIIPkQeIqy9P6x9OaQSy2DW8w/tbZgD652lCQfIhs1y+tHppa6iYfk8bbo87pXUKSDjCcDkgHJ48vDma3oyqxlkaduL7PHtKSUWrkM0637SVF82GfYOJ+4VPI4yxAAyScAepOAKi/RW2y7P8AijA9rf6D76sroFpfbXYYjuxd8+3ko+PH7Nd0pqnTc2fN45PEYqNGPd57+hZmm2YhhSMckUL7cDifeeNUV1y678o1DslOUt12fabDOf8AKv2avHW9VW1t5Z3+jGhc+uBwHvOB768rXVy0sjSOcu7FmPmWJYn4mvGwEHKbqP22fT1LRioo3dN0rtILmY/RgRf1pZUjUfAu32a0Ioi7BRzYhR7ScfvqwbnSfkvRkORh7qdHPntGdg/VTd9qop0NthJqFqp5dsjHPLCHtD9ymvRjUupS4N+hk1si9+nPSZdKsMoR2hAihHqBjdjyUDPwHjXniztJLmZY0BeSRsAeLMx5k/eT7TXe6w+lp1G8Z1PzKdyIfmg8Xx5sePs2jwqQdGdJ/o3S5tSkGJpU7O2B5r2nd7Qep4kfmr+dXNRh+Hp3fzP+ewvJ53yIFqkCRzOkbblQ7A/4+3ulx6FgSPQirR6itC4z3bDl8yh+Duf8g+NVIB5ca9CQapB0f0uBJuMm3/drjdJI3ffHkAzY3HkMeOAbYyTVNQjq2Ka1uVD0i6wrme6lkjuZY4y52IsrKFUHCjCkDOACfUmud/XK8/LLj/Hk/mqZ3HXZMWOy0tlXwDBmPvYFQfhWP8NVx+S2n6j/AM1WipJW6tea/ojTiREdL7z8suP8eX+arZ6nemc952sFwxkMYVkkP0sElSrHxwcEHnxPpVSdI+kMl9OZpFRTgKFjXaoAzjhxJ5niTU36KSHTdDubz6MtywihPiAMruHsJkb7AquJpqVO1tXbzJg2mSXpv1xJau0FqqyyKcNI2ezQjgQAOLkePEAetVne9Y+oStlruRfRCIx8EA+/NcOwsmnlSJOLSOqL7WIUftr0v0a6G21hCqRRqWx3pCoLufElufu5Csp9ThYpZbtkrNUe558/r1f/AJZP/it/Gn9eb/8ALLj/ABGq4euLVlttPMahQ9w3ZjgMhR3nPwAX7dUx0U0Q3t7DB4O43eiDvOf1QfurejOFSDm4pIrJNO1y4J+l1xY6BDPM2+5kUBCwGcyFmUsPErFx9SOPOqsPWHqLH/i5snyK/cAKk3XbrQe6jtk4Jbpkgcg0gBx7kC/rGuh1FdH8tNdsPo/NRkjxOGcj3bRn1asIKFOi6soq7189kWd5SypkL/r3qX5VP/77q/I+sbUVYH5XLkeB2ke8EYr0s7AAknAHEnyryx0l1b5XeTzjgJJCy/o5wvv2gVfDVIV21kSt74ETi49pPNY6xbi70gSK7QzxXCxyNESu9WikKnhxGSOI819cVHuiPS27OoWoe6nZWmRWVpZCCGcKQQTg8DXbuejfYdGO0Iw8s0c5/RLdmg/VIP2qgmhzbLqBvxZoz8JFNXpwpuMlFdrREm7q56tFQTrN6wxYR9jCQblxw8eyU/XPr+KPeeA49Hp/06TTIOGGnfIij/8A3b80feeHmR5+iinv7rA3TTzP72J8SeQAHuAHkK4MJhs/xz2Xr9japO2iO5oGr6pfXCww3VwWbme1k2oBzdsHgB/ADiRXoTSLEwQJG0jzMi4MjnLOfEk+391VbealD0athBBsmvpQGkcglVHqBg7eYVcjPFj68MdeN/8Ai2x/u5P/ACVrWpTxGtNJR8rlYyUN9zc68tf7S5jtVPdhXe4/PfkD7E/zmo71ZdHBfagiuu6KMGWQHkQuAFPnlyvDxGaj2q6m91PJNIcvIxZscuPgPQDAHoBV1dSWg9jZNcMO9cNw/Qjyo+Lbz8K6Kn+nw9lvt4sovjmWMq4GByFftKV4R1GlrGrR2kEk8pwka7jjn6ADxJOAPUiqH6Q9bt7cueyf5NH4KmN2PzpCMk+zAqYdeuu7YYbVTxkPaP8AopwUe9yT9ion1P8ARpbu+LyKGjgXcQRkFm7qAg8DyZvsivVw1KEKTrTVzCcm5ZUcD+uV+f8A4u5/xZP41+Hpnfjnd3I/vZP416fCAcqrfrx1ZY7JIOBeaQHw4LH3iR5d4qPeatSxUak1FQWvvgRKDSvcrPS+sa/gkVxcySAHikjF1YeRDZxnzGDVkdcfTCS2jghgkaKST5xypIZVHALkcssT+oarnq10H5ZqUKkZSM9q/liMggH2vtHvNYOn+u/LdRmlBygbs4/0Y+6CPact9quiVKEqystld/QopNRJd1S6le3moAyXM7xRIXdWkdlbI2KpBOOZLfYq65HABJOABknyx41AupnQfk+n9qww9w2/7A7qD9rfbrd62Nd+S6bIAcPN8yv2gdx/UDfEV5tf/LXyx7jePwxuyndd6wrua5lkjuZo42clEWR1CrnCjAOB3QM+uasmDpbLpeiQTXDNPcT5KCRifp5ddxPHaqYJHmccM8Kk6K6Ib28hg8HcbvRB3nP6oP3VKOuXWhNfCBPoWyBMDlubDN8BsX7Jr0atKEpxpJabvuWxjGTScjjX/WPqEzljdSJ+bGQij0AX9+TWCPptqDEKt3cEk4AEjZJPAAVMOpHoys00tzIoZYsJHkZG9uJbyyq4/Xq6hbqOSge4VjWxFOlLIoJ298C0YOSvcqvpd1lS6bHHZxkS3SRoJp3721ioJAH1m45yeAyOZziuLvp9fSMS15MCfBZCg/VTAFa/SqZ3vrlnyGM8mQfDDkAe4AV1dF6x7m0gWGKO32rnBaHLHJzkncMn1rohRjCCcYpso5Nvc5X9crz8suP8eT+aup0X1i/vLyGBLy4y7jJ7aQ7VHFmxnHBQTxroL1wXgP8Au7U/3B/nq0erbpeupQu5iSKWNgr7B3SGGQR4jODwOeXOqV5ypwbcF5/YmKTe5Mqg+v6f2Uxx9Fu8vv5j3H91TiudrmndtEQPpLxX+Hv/AIV8b0rhPxNB5fmWq+q8TrTPPPTDT/k94WHBZe+PafpD48ftCunpN7lMV3Omuj/KLYkDvxd9fM4+kvvH3gVBNHvccK93oDG/jMFG/wA0Phfhs/Fetzz8TT1Olq/jW51U6wINTVG+hcKYWB5EnvL/ANQ2/brn6g+RXA7do5FdThlYMp8ipyD8QK91wzwceJSk7G30m0Y2d5NAeUbkL6qe8p96Fa5dWJ1uQLN8kv4x3LmEBvRlG4Z9drEf3dV3U0Z54Jvf6mslZipJ0P6czaaXVVWWGT/eQv8ARbhjIPgccDwII5jgK5mi9H572Ts7eJpG8ccl9WY8FHtNTZeq63tAG1K/jhPPso8F/i3E+5DVas6dss9eXaIp7o+T030mXjNpIU+JiZR+zZWHrG6K2tvbW1zbxyW/bkgwSk7gNu4NgklfDIyfpLyNbUfSnR9PObO0e5mX6MsxwAfAjdkg+xB7ajF3rE+q3gkuG3Y47RkKig/RUeAJx6nxrKlTk5pxTS5vfwFWpGnByl2HS0S07OFQeZ7x9/8Apiro6EaN8ntQWGHk77emR3R7h95NQTodofyq4G4fNp3n8j5L7z9wNW2BWXSdayVJd7+h5XRFF1JyxM+3b6/0Vl15692dtHbKeMzbm/Qjwce9yv6pqn9D0prq5igXnK4XPkCeJ9y5Puq++l/VhFqVwJpJpUIQIFXZjALH6wJ+sa+OifVTb6fcCdZJJHCkKH2YXdwLd0DjjI95rKjiadKjlW/1PblBykcLrw2xWFrCowolGB5COJlA+DCqZimKnKkgkEZHkwKke8Ej316f6VdEoNShEU+4bTuVlOGU4IyCQRyPIioUnULbbuNxOV8sRA/Hb+6mFxVOFPLLcTg27orzq66HnUrsKwPYx4eU+YzwTPmxGPYGNSfrx1sGWG0TAWJe0YDkCw2oMeGEBP26tnQejsFjCIrdNi8z4sx/GZjxJqHa91ORXlzLO9zMGkbcRtjIHAAKCRyAAA9BVVioTrZ56JbDq2o2RWHVloXyvUoVIykZ7Z/ZHgge9yg+NfHWRrL3OpTlicRuYkH4qxkr97bm+1V19Cer2HS+0KO8jyYBZwowFydoA9Tk+weVc/pP1RWt7M0weSF3OX2bSrH8baw4E+ODx8s1osZT67M9rWRHVvLYqbo1qWlxQ4vLWeeUse8rgKB4AAOvvyK6N5r2imNxHp84kKnYWkO0Ng4JxKeGcVL/AMAkH5VN+rH/AAp+ASD8qm/Vj/hV3iKDd8z9SMkuBT2nWDTyxxJxeRlRfaxAz++rg63tAMOlWyRA9lbOqn2dmYwx+1j3tXZ6K9UkFhcrcCWSVkB2hggAJBXdwHE4Jx7a7mu9K7GFmgupogSvejfjlWHIjB4EeBrGris9SLpq6RaMLRdzzdpGpNbXEU6gFonVwDyO05wfbyq2F6/I8cbR8+ki/wAtc3UejOgyOWjvjCD9VW3KPZvQkfGuXqXRrRoomddQllYDuxoEJY+A+hw4+Jrpm6Va2aLv3Mos0dmcrp/02OqTo4QxpGm1ULA8Scs2Rw490fZqWdSmlrGtzfy8EjUopPgAO0kb3AIPjVVqM8AMnyHj6V6R0noUq6Qti7Mm6PEjJgNuc73wSCPpEjj4VGKcaVJU1on/AB2iF5SueedX1Jrq4lmb6Url8fpHgo9gwPdXpXoXoXyKxhgx3lXL+rt3m/6iR7AKjOldStpBPHL2s0nZsHCsY9pKnIztQEjODjNWDXHi8RGolGGyNacGtWRHrT1v5LpkuDh5fmV/vM7j7kDGqC6O6Oby6ht1/tHCn0Xmx9ygn3V6J6YdB4tUWMTPKgjJIEZUZLADjuU8scPaa0eivVfa6dP28bSu+0qO0KELuxkgKo44GM+RNTh8RClSa/V7sRODlLkOs+1UaNcKowqKm0DwCSR4HuArzrG+0gjmDn4ca9OdN7m3Swn+VEiJkKnacMxPJU/Ozy9nHgDXmNsEnAOM8AeJ58BwAyfdXT0e/ga5lK250NU1OfULoyPmSWVgAqg+JwqIvgBnAH7yTV69XHV+unRb5AGuZB325hBz7NT+0+JHkBXN6rOrn5Goubhf9oYd1T/YqR/nI5+Q4eebHrmxeJUv8cNl78i9OHayM6n1cWFzK00sG6Rzlm7SUZOAOQbHICov076ubG1064mht8SIoKntJTjLqCcFiOAJPHyqzq+JoVdSrAMrAhlIyCCMEEHmCK5YV5xa1dl2XNHFM8jVaGhddptraKE2gbskVNyy7QQoCg7dhwTjjxqVX/UhYyMSjTQ5+qjqVHs3qx++tI9Qtt+Uz/CL+WvTnicPVVp+/IwUJx2ND8P3/wBH/wB7/wDnXf6FdaR1O57EWvZgIXZ+13YwQBw2DmSBzrn/AIBbb8pn+EX8tSboZ1fQaX2hjZ5GkwCz7eAXJwAoGOJyfYPKuWrLC5HkWviXjnvqUp1l6qbjVLgnlG/ZKPIRdz723H310OgHWQulxSRm37Xe+/cH2n6IXacqcgYyP0jVn9Jeqa0vpmmJkikbi5jK4Y8slWUgH1GK5H4BrT8ouPjD/wCOuhYmhKmoSK5Jp3RoHr+X8jb/ABh/JVc9L+lkupXHbSgLhdqIucIoJPM8zkkk1av4BrT8ouPjD/467Og9U1jaOH2NM44gykMAfMIAFz7QarGvhqXxQWvviHGctGQ/ovpEml6Jd3jIVmmTCDGGRCQisfEcXL+wLVTYr1zLCrqVYBlYEEEAgg8CCDzFQTVOpWwlYsnawE+EbAr+q4bHsBqtDGxTk59rJlTeliO6d16RxRInyMjYoUBZRtwowAMrkDgPOoZ086ePqsiExiKOMHagYsctjLE4HHgBy4VPz1Bw5/4qXH6Cftrpab1I2URBkaWbH1WYKp9yAH76vGrhabzx38fqQ4zejIt1Q2AtobrUpRhI42VM+O0b3xn1CqPXcKrS9vGmkeVzlnYux9WJY/ea9Na90TjurM2gJgi7oxEFGAjBgoBGMZAqJ2PUbaxyo7TTSBWDbD2YDYOcHC5x51FLF01KU5bv+EJU3ZJEj6u9B+R6dDGRh2XtJP0pO8QfYML9msHTrrBj0oRhozK8mSEDBcKuMsSQfEgDhx4+VSyoZ0z6sotTnWZ5pY2VAmF2FcAs3IjIOWPjXDCUJ1M1XY1aaVokFvuteynffLpUcjnmzGIk+HEmPJrX/CNp3/yeH/tf+OpF+ASD8qm/Vj/hT8AkH5VN+rH/AArvVTCrZv1MrTKl1zUUuLh5UhS3Rj3Yk4KoAA9OJxknA4k1eXU90da1sN8ilXnbtMHgQuAqZHhkZb7VZdA6orK0cOVadxxBlIIBHiEUBfjmptWGJxUZx6uGxaEGndilKV55sRPpNpWxu1Ud1j3vQ+fv/b7apDpVpHyS5JUYjkyyeQ819x+4ivTE8IdSrDIIwRVZ9NeifaI0TfpRP5Ecv4H2+yvIpzfRWM/EL/anpLlz8/qu1FZxzxsVYbnctcm4519yBo2ZGBDKSCD4EcKxO2a/QI2autjgSsWb1hW6WOj2dlvaZy/arJtwmO8SFPtkAA544nwqMdBOhR1GRmduytohuml4DAxnaCeAOBkk8FHE+AMl6IzLrGnNpsrAXEA32zt5Dht88LnafzWH4tYesLVEsbZNJtTwQBrlxzdjhtp9pwxHlsHgRXFCUo3pL5rvXlx99p0NJ/F2GHpD1lCJPkmlKLe3Xh2qjEkngWBPFc/jHvH05VX8khYlmJJPEkkkn1JPE180rsp04wWhk5Nipl0Z0oqgAUmSQjh48eCr/wC+dcHQdM7WTJHcXifU+A/ef9avLoD0X2AXEo7xHzYPgD9f2kcvT21NWqqEHN+B5eJUsTUWGh3yfBe/oSHozoYtIAn1z3nPmx/cOQ9nrXWpUG6eanLLdWlhBI8TSt2szoxVkiTOe8OWcN+qPOvm1mrTbb31PehCNKCjFaLQnNKpTVdWvbiK51O3nlSGG4VYog7hGjj7rOUzggsUJ9r55VJrHpC+q6nAIJJEtoIBNKEYrueUArG2OB28OB/FcVrLDNK9+/lyCmWLSqu07S3udWmgjurz5NbIBIflMxLSt9UNnhjj70PnWnBLPPfTpDJdS2tt8yP9taJnk3FmcyMcvg7lwPAJT8Pz7L+ZOct2lVT0nu57e2jihN0t1dybFX5U9wypGdzOh3YUk4HDwzxrW16eTdBbW51K2uZ3CpJc3EmzC43HCu+TxHDAxmiw1+32u0jOW/Sqd1y7vbw301tczLFYqkabHZRM0ZzK5CnBONzfq1vHpo2oy2KRytDGkZur1lcoFEfdKMVPBSwPDydTT8M7Xv38tLjOi1KVT+vdNWv+3kjuZLSGGNzAqdqsly+3Idio7sfkM+30lOmXq3GhwzzzToEi3u8crJIxiDIcuOJyRy8Tiolh5RSb42JU0yb1TvSTqivby7mnM0HzjkjJlyF5KPoHkoA91dDo1ZOulm/vLm85NKqC5mA2A9xDx7xYjn4hxXO0rV7yU2ts9zJHJes11NIXOYoSW2RxFshNwVjwHDcvhW9KEqTbg1ppt4spJqW5zvwFXv8Azrf9aX+Sv0dRV5/zrf4y/wAlSHprZ9g1vDZXd013PKFX/apXCqPpOykkYHDw8D5GuVrWp3t2t7f21xMkNtKiRIrsFdY+EkhUcDzV+XIsPCuiNWtJJ5lZ8vD33FXGK7CRdDep6KzlWaeTt5VOUULtjQj62DksR4E4A8s4qxarFumny69tmSZoLW3gF1dEOVGWAxE2OeGwNvjlq43SHpnJexzzpcy2iRqRbQp2iyTHK5kkZRgArnC5/ieWVKrVknN/YupRitC56VWOudJpZ7PTbaGZo5rxY2klDEMiIo3tuzkZYHx47WHjVj2sqEYRg20AfS3HyGTnOeHM1zTpOCTfMupXM9DUD6QavJdaqlhHO0EUcfa3DowR2zjbGr8xzU8Pxj5Vgv4ra3uQY9RuVe3U3E0JlmmEkaYO1ixKJnGMHid44cqsqO13ur7DMZunXVzNqkysbsRxIMJF2RYKfrMSHGSfZwHD26/Q7qfjsrgTzSi4ZOMY7Paqt+OQWbcR4eXPnjEal129NlEBLObrUZzKqozFoYEOcRjI255jBGVHpW3rU0jSwWts2pWtxM/de5uJNu1QSx2q77j6cK7FGqo9Xm014bLfnxM/hvexb1ftVv0dun1WW5llupY7eN+xhjjl7EtsHGRymGJbIPlxPlXM1jV1tLe5ms7+ecSMLSON2kZY5WwWdZZD3iFViCvAbhx5VyrDu+W+vdx5l8/aW3SoVrut/wBGaRjtu1uOzEasX3u8r8NwzknBJbHkoFcTSjcve2ViZ5ibaP5ReP2jks74YRM2eKglRjxBPlURoNpyvpr6e15hyLQpVYJprz6w1rFdXnYQR7p2+Uy5Lv8ARQHPd5g/ZYeFTf5rTbV2eSV0TLFpHeVyTgBQW4kk4UKPE+tVnTy2Sd2/qSpXOxSuFocciRyXN2xV5BvMe4lLdFBIjA5ZAyWbxYnwAqPaLqU0DwXVxI/Y327cjsStuzs0kGAeCAxfNn87bUKne9mMxPqVW2m3tzeTKV7V0bfdOizvFtSYmK2j3KQQOzjaQqMZLA11tRD2vySX52HN0iSK1zLKpR0kQZLsRjeyn3CrOjZ2vqMxM6VX3SDU7i7VHgaREmcQ2qoxRpsgtJcsRyQRK/Zg+Yc81xtauZLa3kdYpklIEcGbyaXdLMeyQbGbacFt3H8X306nbXVjMTelV9qyNHHDCBeQSysEW4lumZV2KZHdlSZ8nYjnBXbnmQKyXk8iRzXU6STwndKkkV28aiE8YwsQKDdsx5lmJ48QKdTz9+YzE9pUc1O7ez0zuPJLLsWOJpSDI8kpCR7vM7mGfYa41x2tnbGR4p98aAI7XssnaSnaiAxh8HfIRwxjiarGnft7bByJ5Sq81GCSK2ihK3iXEpWBbh7piokZT84VjnY/VZsbccMHA41i6S9KPlEU4huWiSCNzG6Fle5lVCQQyj/dA+X02/NHeuqDezIzFkUqFazPNqEkcVrM8JS2+Ul0YjLy8IEbHNTtkYqeYArn6p05aWKGWPchhheeeMEj50E20du2PA3DNwPMRCoVCTt77vMnMixaVFrnQ0jth8ouZhKwVDN284+dkwgKIjBR3yMKBiuXocc9wjTMk8ySOeyb5XJD82gEStsQgZfYZCfHtKhU01e4uT2lYraAIgUZwBjvMzH3sxJPvNZaxLClKUArV1CwWZCre4+IPmK2qVScIzi4yV0wUf1j9CmBMqr84o7wH9oo+sPMgfdw8KrKvWeoacs6bW9x8QfMVRnWL1fPbO00a5Q5LBRw9XUeXmPDny5a9GYmWDaw1Z3h+mXD/i/+r8OBhVhf4kQKGZkYMrFWHEMpII9QRxFfjuWJJJJJySTkknxJPM180r6k5xWeztGlcIvM/d6mviCBnYKoyT4VcfV71abVEs47pwdvIv5eoT7zVKlSNOOaZjUnL5KavJ+nN8v5MnV/0FBVZJF+aXioP9qfxj+bn48uVWiBX4iADA4AchX1Xz+IxEq8sz8FwOvDYaOHjZat6t8WK030aFpGkMUZkdNjOUXcyn6hbGSvpW5SsE7HUakWkwpD2KxRrDgr2QRQmGzkbAMYOTn2186dokFtu7CGOHdjd2aKm7GcZ2gZxk/Gt2lLsGrZaXFDu7KNI97bn2Kq7mP1mwOJ9TXOPQiwPOytj/cRfwrt0qVKS2ZFkaEGg26NGyQRK0S7Y2EaAopz3VIHdHE8B5mssulxPKsrRo0qAhZCqllBzkBsZGcnl51tUqMzJsallpUMCGOKKONCSSiIqqSeBJAGDmtKPofZKrKLS3CvgMoijAbacgEY44PHjXYpU5nxIsYjaps7Pauzbt2YG3bjG3byxjhitb+grfsOw7GPsf8AlbF7P6W76GMfS48udb1Ki7JNS40mGSLsXiR4sAdmyqUwuMDaRjAwMeWKwX/Rq1uAomt4ZNo2rvjRtoHgMjgPQV0qUUmtmLHNsOjVrBnsbeGPcMEpGikg8wSBkis9tpMMcXYpFGkRBBjVFCENzG0DHHJz7a26VLk3uyLHITohZBSgtLcKxBZRFHhiudpIxg4yceWTXSmtUdCjKGRhtKkAqQRggqeBGOGKy0qHJvdk2ORN0QsnChrS3YKu1QYYztUEkKMjgMknHqa2dN0O3td3YQxQ7sbuzRE3YzjO0DOMn41vUqXKTVmyLHL1Hova3LbpraGVuW540ZuHhuIzSHotaJG0a20CxvjegijCtg5G4Y44PHjXUpTPK1riyNJNGgWRJBDGHRNiOEXcijI2KcZC4J4Dzr7k0uJpVmMaGVRtWQqu9Qc5AbmBxPxNbVKi7JOJN0JsXYs1nbsx4kmGPj7eHGtuXo/bNEIWghMQORGY02A+YXGAeJ4+tdClTnlxIsjkWXRCzgYPFawI45MsSBh7GxkVu2+lxRu8iRojycZHVVDPjluI4tjJ51tUo5N7sWNW00uKJnaONEaQ7nZVUFzx4sR9I8TxPnWS4s0k270VtjB13AHawzhhnkRk8fWs1Ki7JMdxbLIjI6hkYFWVgCGBGCCDwII8KxXenRzRmOSNHjOMoyqynBBHdPDgQPhWzSlwcuXovaO25raFjgDJjTOFG0DOOQAAHlis8uiwPCIWhjaIYxGUUoMHI7pGOBrdpU5nxIsaV9o0E+3tYo5Nmdu9FbbkYOMjhwA5V82+gW8eNkES4YOMIowwBUMOH0gCRn1Nb9KjM7WuLGCexjdlZ0VmXIUsoJXcNrYJ5ZHA+YrRh6KWiEFbaEFTlfm17pHIgYwD7K6tKKTWzFjDPaJJt3qrbWDruAO1hnDDPIjJ4+tLi0STG9VbawZdwBwynIYZ5EHiDWalRck17rT45cdoivtzjcoONylDjPLKsVPoSK+1tlCbAoCBdoUAbQuMbdvLGOGKy0qbg1rTTYoc9nGiZCg7VC5CLtUcPBV4AeArD/QNv878xF89xl+bT53me/w73M8/Ot+lLsHLg6L2qEMtvECOR2LkZGOBPLhw4Ut+i1pGVKW0KlSCpWNAVI5EYHDFdSlTnlxIshSlKqSKUpQClKUArFcWyyKVcAg+FZaVEoqSs9gUz0+6omUtPZDcObQjmPVR4+we6q30jQ5rubsYY2d/EAfR44JY/VA9a9XVGOi//F6h/wDfX/8AEtd2Gxc6UXB6pLS/Zsrc1r38+HPUpptW7Tk9Buq2KyAebEs3Pl3V9meeP/fOp4BX7SuepVlVd5M0p0401p/6KUpWRo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53" y="1412776"/>
            <a:ext cx="457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80728"/>
            <a:ext cx="2664792" cy="291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-180528" y="73715"/>
            <a:ext cx="8158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kern="1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ba Super"/>
              </a:rPr>
              <a:t>Le grand prix de la France</a:t>
            </a:r>
            <a:endParaRPr lang="en-GB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15113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1079500" cy="77470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5224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4398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84248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Les </a:t>
            </a:r>
            <a:r>
              <a:rPr lang="en-GB" altLang="en-US" sz="2400" b="1" dirty="0" err="1" smtClean="0">
                <a:latin typeface="Comic Sans MS" pitchFamily="66" charset="0"/>
              </a:rPr>
              <a:t>déchets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116013" y="4941888"/>
            <a:ext cx="30241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rubbish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724525" y="4941888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bins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116013" y="5949950"/>
            <a:ext cx="309562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Exhaust fumes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724525" y="5949950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Organic products</a:t>
            </a:r>
            <a:endParaRPr lang="en-GB" altLang="en-US" sz="2400" b="1" dirty="0">
              <a:latin typeface="Comic Sans MS" pitchFamily="66" charset="0"/>
            </a:endParaRPr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500380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32385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</a:t>
            </a: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500380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</a:t>
            </a:r>
          </a:p>
        </p:txBody>
      </p:sp>
      <p:sp>
        <p:nvSpPr>
          <p:cNvPr id="2" name="AutoShape 2" descr="data:image/jpeg;base64,/9j/4AAQSkZJRgABAQAAAQABAAD/2wCEAAkGBhQQEBUUExQWFBUWGB0YGBYYFxQaGhcfFxYXFR4YHBcYHyYeGh4jGhgYHy8gJCcpMCwtFx4xNTAqNSYrLCkBCQoKDgwOGg8PGjAkHyQqLCwyLCwuLCwsLCwqLSwsKSwsLCwtLCwsLCosKSwsLDQpLCksLCwsLCwsLCwsLCwsLP/AABEIAGkB4AMBIgACEQEDEQH/xAAcAAEAAgMBAQEAAAAAAAAAAAAABgcDBAUIAgH/xABNEAACAQMCAgcDBgoHCAAHAAABAgMABBEFEiExBgcTIkFRYXGBkRQjMkKCoRdSVGJykrHB0dIVFkODk7LhJDM0U6Kj0/BEVWRzs8Lj/8QAGwEBAAMBAQEBAAAAAAAAAAAAAAECAwQFBgf/xAA3EQACAQIEAggEBgEFAQAAAAAAAQIDEQQSITFRYQUTQXGBkaHwIjLB4RQVQlKx0SMkM2LC8Qb/2gAMAwEAAhEDEQA/ALwJrm3fSKGPhu3HyXj9/Ko/rustK5RThAcYH1seJ/hUR6SdIFs4t2NztwRfM+Z9B/AV85V6Wq1q6w+DjeTdrv6cubJ0SuyXav1hrAu5tkYPLcSxPsVeJqJX3WxcP/uUOPNtq/cMn76h2i6dJezdpKS7H/3AHgPQVNG6Gy47sLn7J/fX1GH6JUEni6jlLgnlj6Wb8fI4KmJd7QRGr7p3qEn9uUHkvD9ua4F5rl2/0rmY/wB44+4GpZqXRC7UZFtKR6Lu+5cmoTqgeNtroyHyZSp+DYr2KOGwy+SEfJX89yqnN7mpLcufpO59rMf2msQc+Z+Jr8NfldqilsSbEWoSp9GSRfY7j9hroW3S+8j+jcyj7bH9tcelS1co4Re6JlY9a19HzlL+05/zZFSjSeuaRiA+wnyddufYykD4iqlpWbo05bxXkZypP9EnHuf0eh6K0/rLibhLG0fqO+P3H7jUpsNUinXdE6uPQ8vaOY99eZ9D1woQkhyp4An6v+n7Kl1pePC4eNijDxB+71HpXPU6OpzV6bs/Q4X0jiMLPJXWZcdn/RelK4vRPXfldvvOA6na4HLI45A8iD+2u1Xhzg4ScZbo+gpVI1YKcdmKUpVDQUpSgFKUoBSlKAUpSgFKUoBSlKAUpSgFKUoBSlKAUpSgFKUoBSlKAUpSgFKUoBSlKAUpSgFKUoBSlKAUpSgFKUoBSlKArY1WfT2cte7TyRFA9/eP3n7qtXVINkzr5Mcew8R9xqr+sS223aP4Og+Kkj9m2vl//l0qfSThPe0ku9fZMpW+QsnoXAtjp8U2AZrj6JP1V4/uGfUsPKukt7eXL7IpNviThQFHtAzXL6OP8t0q37PvSWx2Mo545DA8e7tPuNdPSJ9hkR45Cki7WKo5K8x4DPImvvJW+KTV5X9+h50nLrIxvaPL3xNSaxut2ItYi7X/AJbdmR7MEk/9Nal9qGtW6kXFnb38XjsGSR+jz/7ZrnanFosTbJhcSEnBYh12epHdPwU1pXfR+/sFFzpV091a/SCq2/A8mi+i48CVAI8hjNSop7+qt6o6ovT+nc1W1TQ7wkT20thJnBaPO0H2KCBx84xWKfqj7ZS+n3kN0vPaSFYemVJGfbtrp9J+iY1tY76wMXaNGO3hLBWDjhx8Nw4qd2MhVOar2/0a70+QNJHLbsDwfvL+rIvA+410U9fklZ8Hr9w+aNfVtGmtJDHPG0T+TDmPMHkw9QSK0qsbResSK7iFrq6drH9S4A78Z5Zbbx+2vHzDcTXI6YdXctkvbRN8otG4rMmDtB5b9vD7Q4H05VvGq08tRWfo+4q49qIhSlK6Cgqc6XKWhjJ5lR93D91Qap7ZQ7IkXyUD7uP31pTPF6XayRXbcsbqvzsn8tyfsb/Sp1UW6ubPZZ7j/aOW9wwg+9T8aw9Z3S9tOs8xkdtK2yMnjt4ZZ8HngcvVhXzmJTq4mSjxsez0fHq8LC/C/nqS+leTrzVppmLSSyOx5lnY/tNfNtqMsTBklkRhyKuyke8Guj8uf7vQ6eu5HrOlc3o1cvLZW7y8ZHhjZz5lkBJ++qv60usyVZmtLRzGE4Syqe8W8UVvqhfEjjnhwxx4adCVSeRGspJK5cVK8ly6jKxy0sjHzLuT8SamHVZr10NRhiSR2jckPGzMy7QpYtg8iMZyPZ411zwDjFyzbGaq3drHoSlKV5psKUpQClKUApSlAKUpQClKUApSlAKUpQClKUApXK6T9Io7C2eeXiF4Ko5ux5KPU/cAT4V576RdYF5fOS8rIh5RRsyoB5HHFva2fdyrqoYWVbVaIpKaiemM1+5ryhBp1xINyRTOD9ZUkYH7QFZf6Hu/+Rc/4U38K6vy9fv9PuZ9byPVINftVv1LdG5Le3knlVkaZgFVgwIVM8Sp5ZYtzHIDzqyK8+rBQm4p3sbRd1cUpSsyRSlKAUpSgFKUoBSlKAUpSgFKUoCKdLbXEiv+MMH2r/ofuqs+sey3W6SD+zfB9jjH7Qvxq59dsu1hYDmO8vtHh7xke+q61ew7eCSL8dSB7eYPxAr5Su/y/pSGI/S2n56S9P5Elmi0QzoRrklu2Y3KnkfIjyIPA1Ytz0zuNmQyj2Kv781TeizlHweBB4jyqeRXG6Ov0urThJ3auePUlOL0Z0b3pfaXY7PUoB5CeMHcvrgd4e7I9KjusW8+gyxXFjcGS2uBuQkAq+MHa6jge6QQwwefLFcnWhzqQaSP6Q6P3EHOWyftU89vF/2dsPhVHBU0mvlbs12a/c6qUnJa7maLpHpmpMJJy+m3njPCSFY+ZZR/mAP5xqS26arFHmCe21a3Pg+0OR5bgdp97H2VRNbNhqUtu2+GR4m80ZlPvxz99Wnhf2vwev3XmXU+JZepnSpW231jPpkp+uqkIT6bRtb27PfXy73GgBJbeUXunT+B+jx9RkISM94cDggrwrk6Z1w3aL2dykV3GeayKAxH6SjafepqXv0s7HS1vdPiRIRIVntXBZELHBZdpG3vFTw4EPkgHNYSjOFoyV09LXuvXVF009UR/UuhVrqkTXOksFccZLRiFKk/i8e77PonwI5VXNzbPE7JIrI6nDKwIIPkQeIqy9P6x9OaQSy2DW8w/tbZgD652lCQfIhs1y+tHppa6iYfk8bbo87pXUKSDjCcDkgHJ48vDma3oyqxlkaduL7PHtKSUWrkM0637SVF82GfYOJ+4VPI4yxAAyScAepOAKi/RW2y7P8AijA9rf6D76sroFpfbXYYjuxd8+3ko+PH7Nd0pqnTc2fN45PEYqNGPd57+hZmm2YhhSMckUL7cDifeeNUV1y678o1DslOUt12fabDOf8AKv2avHW9VW1t5Z3+jGhc+uBwHvOB768rXVy0sjSOcu7FmPmWJYn4mvGwEHKbqP22fT1LRioo3dN0rtILmY/RgRf1pZUjUfAu32a0Ioi7BRzYhR7ScfvqwbnSfkvRkORh7qdHPntGdg/VTd9qop0NthJqFqp5dsjHPLCHtD9ymvRjUupS4N+hk1si9+nPSZdKsMoR2hAihHqBjdjyUDPwHjXniztJLmZY0BeSRsAeLMx5k/eT7TXe6w+lp1G8Z1PzKdyIfmg8Xx5sePs2jwqQdGdJ/o3S5tSkGJpU7O2B5r2nd7Qep4kfmr+dXNRh+Hp3fzP+ewvJ53yIFqkCRzOkbblQ7A/4+3ulx6FgSPQirR6itC4z3bDl8yh+Duf8g+NVIB5ca9CQapB0f0uBJuMm3/drjdJI3ffHkAzY3HkMeOAbYyTVNQjq2Ka1uVD0i6wrme6lkjuZY4y52IsrKFUHCjCkDOACfUmud/XK8/LLj/Hk/mqZ3HXZMWOy0tlXwDBmPvYFQfhWP8NVx+S2n6j/AM1WipJW6tea/ojTiREdL7z8suP8eX+arZ6nemc952sFwxkMYVkkP0sElSrHxwcEHnxPpVSdI+kMl9OZpFRTgKFjXaoAzjhxJ5niTU36KSHTdDubz6MtywihPiAMruHsJkb7AquJpqVO1tXbzJg2mSXpv1xJau0FqqyyKcNI2ezQjgQAOLkePEAetVne9Y+oStlruRfRCIx8EA+/NcOwsmnlSJOLSOqL7WIUftr0v0a6G21hCqRRqWx3pCoLufElufu5Csp9ThYpZbtkrNUe558/r1f/AJZP/it/Gn9eb/8ALLj/ABGq4euLVlttPMahQ9w3ZjgMhR3nPwAX7dUx0U0Q3t7DB4O43eiDvOf1QfurejOFSDm4pIrJNO1y4J+l1xY6BDPM2+5kUBCwGcyFmUsPErFx9SOPOqsPWHqLH/i5snyK/cAKk3XbrQe6jtk4Jbpkgcg0gBx7kC/rGuh1FdH8tNdsPo/NRkjxOGcj3bRn1asIKFOi6soq7189kWd5SypkL/r3qX5VP/77q/I+sbUVYH5XLkeB2ke8EYr0s7AAknAHEnyryx0l1b5XeTzjgJJCy/o5wvv2gVfDVIV21kSt74ETi49pPNY6xbi70gSK7QzxXCxyNESu9WikKnhxGSOI819cVHuiPS27OoWoe6nZWmRWVpZCCGcKQQTg8DXbuejfYdGO0Iw8s0c5/RLdmg/VIP2qgmhzbLqBvxZoz8JFNXpwpuMlFdrREm7q56tFQTrN6wxYR9jCQblxw8eyU/XPr+KPeeA49Hp/06TTIOGGnfIij/8A3b80feeHmR5+iinv7rA3TTzP72J8SeQAHuAHkK4MJhs/xz2Xr9japO2iO5oGr6pfXCww3VwWbme1k2oBzdsHgB/ADiRXoTSLEwQJG0jzMi4MjnLOfEk+391VbealD0athBBsmvpQGkcglVHqBg7eYVcjPFj68MdeN/8Ai2x/u5P/ACVrWpTxGtNJR8rlYyUN9zc68tf7S5jtVPdhXe4/PfkD7E/zmo71ZdHBfagiuu6KMGWQHkQuAFPnlyvDxGaj2q6m91PJNIcvIxZscuPgPQDAHoBV1dSWg9jZNcMO9cNw/Qjyo+Lbz8K6Kn+nw9lvt4sovjmWMq4GByFftKV4R1GlrGrR2kEk8pwka7jjn6ADxJOAPUiqH6Q9bt7cueyf5NH4KmN2PzpCMk+zAqYdeuu7YYbVTxkPaP8AopwUe9yT9ion1P8ARpbu+LyKGjgXcQRkFm7qAg8DyZvsivVw1KEKTrTVzCcm5ZUcD+uV+f8A4u5/xZP41+Hpnfjnd3I/vZP416fCAcqrfrx1ZY7JIOBeaQHw4LH3iR5d4qPeatSxUak1FQWvvgRKDSvcrPS+sa/gkVxcySAHikjF1YeRDZxnzGDVkdcfTCS2jghgkaKST5xypIZVHALkcssT+oarnq10H5ZqUKkZSM9q/liMggH2vtHvNYOn+u/LdRmlBygbs4/0Y+6CPact9quiVKEqystld/QopNRJd1S6le3moAyXM7xRIXdWkdlbI2KpBOOZLfYq65HABJOABknyx41AupnQfk+n9qww9w2/7A7qD9rfbrd62Nd+S6bIAcPN8yv2gdx/UDfEV5tf/LXyx7jePwxuyndd6wrua5lkjuZo42clEWR1CrnCjAOB3QM+uasmDpbLpeiQTXDNPcT5KCRifp5ddxPHaqYJHmccM8Kk6K6Ib28hg8HcbvRB3nP6oP3VKOuXWhNfCBPoWyBMDlubDN8BsX7Jr0atKEpxpJabvuWxjGTScjjX/WPqEzljdSJ+bGQij0AX9+TWCPptqDEKt3cEk4AEjZJPAAVMOpHoys00tzIoZYsJHkZG9uJbyyq4/Xq6hbqOSge4VjWxFOlLIoJ298C0YOSvcqvpd1lS6bHHZxkS3SRoJp3721ioJAH1m45yeAyOZziuLvp9fSMS15MCfBZCg/VTAFa/SqZ3vrlnyGM8mQfDDkAe4AV1dF6x7m0gWGKO32rnBaHLHJzkncMn1rohRjCCcYpso5Nvc5X9crz8suP8eT+aup0X1i/vLyGBLy4y7jJ7aQ7VHFmxnHBQTxroL1wXgP8Au7U/3B/nq0erbpeupQu5iSKWNgr7B3SGGQR4jODwOeXOqV5ypwbcF5/YmKTe5Mqg+v6f2Uxx9Fu8vv5j3H91TiudrmndtEQPpLxX+Hv/AIV8b0rhPxNB5fmWq+q8TrTPPPTDT/k94WHBZe+PafpD48ftCunpN7lMV3Omuj/KLYkDvxd9fM4+kvvH3gVBNHvccK93oDG/jMFG/wA0Phfhs/Fetzz8TT1Olq/jW51U6wINTVG+hcKYWB5EnvL/ANQ2/brn6g+RXA7do5FdThlYMp8ipyD8QK91wzwceJSk7G30m0Y2d5NAeUbkL6qe8p96Fa5dWJ1uQLN8kv4x3LmEBvRlG4Z9drEf3dV3U0Z54Jvf6mslZipJ0P6czaaXVVWWGT/eQv8ARbhjIPgccDwII5jgK5mi9H572Ts7eJpG8ccl9WY8FHtNTZeq63tAG1K/jhPPso8F/i3E+5DVas6dss9eXaIp7o+T030mXjNpIU+JiZR+zZWHrG6K2tvbW1zbxyW/bkgwSk7gNu4NgklfDIyfpLyNbUfSnR9PObO0e5mX6MsxwAfAjdkg+xB7ajF3rE+q3gkuG3Y47RkKig/RUeAJx6nxrKlTk5pxTS5vfwFWpGnByl2HS0S07OFQeZ7x9/8Apiro6EaN8ntQWGHk77emR3R7h95NQTodofyq4G4fNp3n8j5L7z9wNW2BWXSdayVJd7+h5XRFF1JyxM+3b6/0Vl15692dtHbKeMzbm/Qjwce9yv6pqn9D0prq5igXnK4XPkCeJ9y5Puq++l/VhFqVwJpJpUIQIFXZjALH6wJ+sa+OifVTb6fcCdZJJHCkKH2YXdwLd0DjjI95rKjiadKjlW/1PblBykcLrw2xWFrCowolGB5COJlA+DCqZimKnKkgkEZHkwKke8Ej316f6VdEoNShEU+4bTuVlOGU4IyCQRyPIioUnULbbuNxOV8sRA/Hb+6mFxVOFPLLcTg27orzq66HnUrsKwPYx4eU+YzwTPmxGPYGNSfrx1sGWG0TAWJe0YDkCw2oMeGEBP26tnQejsFjCIrdNi8z4sx/GZjxJqHa91ORXlzLO9zMGkbcRtjIHAAKCRyAAA9BVVioTrZ56JbDq2o2RWHVloXyvUoVIykZ7Z/ZHgge9yg+NfHWRrL3OpTlicRuYkH4qxkr97bm+1V19Cer2HS+0KO8jyYBZwowFydoA9Tk+weVc/pP1RWt7M0weSF3OX2bSrH8baw4E+ODx8s1osZT67M9rWRHVvLYqbo1qWlxQ4vLWeeUse8rgKB4AAOvvyK6N5r2imNxHp84kKnYWkO0Ng4JxKeGcVL/AMAkH5VN+rH/AAp+ASD8qm/Vj/hV3iKDd8z9SMkuBT2nWDTyxxJxeRlRfaxAz++rg63tAMOlWyRA9lbOqn2dmYwx+1j3tXZ6K9UkFhcrcCWSVkB2hggAJBXdwHE4Jx7a7mu9K7GFmgupogSvejfjlWHIjB4EeBrGris9SLpq6RaMLRdzzdpGpNbXEU6gFonVwDyO05wfbyq2F6/I8cbR8+ki/wAtc3UejOgyOWjvjCD9VW3KPZvQkfGuXqXRrRoomddQllYDuxoEJY+A+hw4+Jrpm6Va2aLv3Mos0dmcrp/02OqTo4QxpGm1ULA8Scs2Rw490fZqWdSmlrGtzfy8EjUopPgAO0kb3AIPjVVqM8AMnyHj6V6R0noUq6Qti7Mm6PEjJgNuc73wSCPpEjj4VGKcaVJU1on/AB2iF5SueedX1Jrq4lmb6Url8fpHgo9gwPdXpXoXoXyKxhgx3lXL+rt3m/6iR7AKjOldStpBPHL2s0nZsHCsY9pKnIztQEjODjNWDXHi8RGolGGyNacGtWRHrT1v5LpkuDh5fmV/vM7j7kDGqC6O6Oby6ht1/tHCn0Xmx9ygn3V6J6YdB4tUWMTPKgjJIEZUZLADjuU8scPaa0eivVfa6dP28bSu+0qO0KELuxkgKo44GM+RNTh8RClSa/V7sRODlLkOs+1UaNcKowqKm0DwCSR4HuArzrG+0gjmDn4ca9OdN7m3Swn+VEiJkKnacMxPJU/Ozy9nHgDXmNsEnAOM8AeJ58BwAyfdXT0e/ga5lK250NU1OfULoyPmSWVgAqg+JwqIvgBnAH7yTV69XHV+unRb5AGuZB325hBz7NT+0+JHkBXN6rOrn5Goubhf9oYd1T/YqR/nI5+Q4eebHrmxeJUv8cNl78i9OHayM6n1cWFzK00sG6Rzlm7SUZOAOQbHICov076ubG1064mht8SIoKntJTjLqCcFiOAJPHyqzq+JoVdSrAMrAhlIyCCMEEHmCK5YV5xa1dl2XNHFM8jVaGhddptraKE2gbskVNyy7QQoCg7dhwTjjxqVX/UhYyMSjTQ5+qjqVHs3qx++tI9Qtt+Uz/CL+WvTnicPVVp+/IwUJx2ND8P3/wBH/wB7/wDnXf6FdaR1O57EWvZgIXZ+13YwQBw2DmSBzrn/AIBbb8pn+EX8tSboZ1fQaX2hjZ5GkwCz7eAXJwAoGOJyfYPKuWrLC5HkWviXjnvqUp1l6qbjVLgnlG/ZKPIRdz723H310OgHWQulxSRm37Xe+/cH2n6IXacqcgYyP0jVn9Jeqa0vpmmJkikbi5jK4Y8slWUgH1GK5H4BrT8ouPjD/wCOuhYmhKmoSK5Jp3RoHr+X8jb/ABh/JVc9L+lkupXHbSgLhdqIucIoJPM8zkkk1av4BrT8ouPjD/467Og9U1jaOH2NM44gykMAfMIAFz7QarGvhqXxQWvviHGctGQ/ovpEml6Jd3jIVmmTCDGGRCQisfEcXL+wLVTYr1zLCrqVYBlYEEEAgg8CCDzFQTVOpWwlYsnawE+EbAr+q4bHsBqtDGxTk59rJlTeliO6d16RxRInyMjYoUBZRtwowAMrkDgPOoZ086ePqsiExiKOMHagYsctjLE4HHgBy4VPz1Bw5/4qXH6Cftrpab1I2URBkaWbH1WYKp9yAH76vGrhabzx38fqQ4zejIt1Q2AtobrUpRhI42VM+O0b3xn1CqPXcKrS9vGmkeVzlnYux9WJY/ea9Na90TjurM2gJgi7oxEFGAjBgoBGMZAqJ2PUbaxyo7TTSBWDbD2YDYOcHC5x51FLF01KU5bv+EJU3ZJEj6u9B+R6dDGRh2XtJP0pO8QfYML9msHTrrBj0oRhozK8mSEDBcKuMsSQfEgDhx4+VSyoZ0z6sotTnWZ5pY2VAmF2FcAs3IjIOWPjXDCUJ1M1XY1aaVokFvuteynffLpUcjnmzGIk+HEmPJrX/CNp3/yeH/tf+OpF+ASD8qm/Vj/hT8AkH5VN+rH/AArvVTCrZv1MrTKl1zUUuLh5UhS3Rj3Yk4KoAA9OJxknA4k1eXU90da1sN8ilXnbtMHgQuAqZHhkZb7VZdA6orK0cOVadxxBlIIBHiEUBfjmptWGJxUZx6uGxaEGndilKV55sRPpNpWxu1Ud1j3vQ+fv/b7apDpVpHyS5JUYjkyyeQ819x+4ivTE8IdSrDIIwRVZ9NeifaI0TfpRP5Ecv4H2+yvIpzfRWM/EL/anpLlz8/qu1FZxzxsVYbnctcm4519yBo2ZGBDKSCD4EcKxO2a/QI2autjgSsWb1hW6WOj2dlvaZy/arJtwmO8SFPtkAA544nwqMdBOhR1GRmduytohuml4DAxnaCeAOBkk8FHE+AMl6IzLrGnNpsrAXEA32zt5Dht88LnafzWH4tYesLVEsbZNJtTwQBrlxzdjhtp9pwxHlsHgRXFCUo3pL5rvXlx99p0NJ/F2GHpD1lCJPkmlKLe3Xh2qjEkngWBPFc/jHvH05VX8khYlmJJPEkkkn1JPE180rsp04wWhk5Nipl0Z0oqgAUmSQjh48eCr/wC+dcHQdM7WTJHcXifU+A/ef9avLoD0X2AXEo7xHzYPgD9f2kcvT21NWqqEHN+B5eJUsTUWGh3yfBe/oSHozoYtIAn1z3nPmx/cOQ9nrXWpUG6eanLLdWlhBI8TSt2szoxVkiTOe8OWcN+qPOvm1mrTbb31PehCNKCjFaLQnNKpTVdWvbiK51O3nlSGG4VYog7hGjj7rOUzggsUJ9r55VJrHpC+q6nAIJJEtoIBNKEYrueUArG2OB28OB/FcVrLDNK9+/lyCmWLSqu07S3udWmgjurz5NbIBIflMxLSt9UNnhjj70PnWnBLPPfTpDJdS2tt8yP9taJnk3FmcyMcvg7lwPAJT8Pz7L+ZOct2lVT0nu57e2jihN0t1dybFX5U9wypGdzOh3YUk4HDwzxrW16eTdBbW51K2uZ3CpJc3EmzC43HCu+TxHDAxmiw1+32u0jOW/Sqd1y7vbw301tczLFYqkabHZRM0ZzK5CnBONzfq1vHpo2oy2KRytDGkZur1lcoFEfdKMVPBSwPDydTT8M7Xv38tLjOi1KVT+vdNWv+3kjuZLSGGNzAqdqsly+3Idio7sfkM+30lOmXq3GhwzzzToEi3u8crJIxiDIcuOJyRy8Tiolh5RSb42JU0yb1TvSTqivby7mnM0HzjkjJlyF5KPoHkoA91dDo1ZOulm/vLm85NKqC5mA2A9xDx7xYjn4hxXO0rV7yU2ts9zJHJes11NIXOYoSW2RxFshNwVjwHDcvhW9KEqTbg1ppt4spJqW5zvwFXv8Azrf9aX+Sv0dRV5/zrf4y/wAlSHprZ9g1vDZXd013PKFX/apXCqPpOykkYHDw8D5GuVrWp3t2t7f21xMkNtKiRIrsFdY+EkhUcDzV+XIsPCuiNWtJJ5lZ8vD33FXGK7CRdDep6KzlWaeTt5VOUULtjQj62DksR4E4A8s4qxarFumny69tmSZoLW3gF1dEOVGWAxE2OeGwNvjlq43SHpnJexzzpcy2iRqRbQp2iyTHK5kkZRgArnC5/ieWVKrVknN/YupRitC56VWOudJpZ7PTbaGZo5rxY2klDEMiIo3tuzkZYHx47WHjVj2sqEYRg20AfS3HyGTnOeHM1zTpOCTfMupXM9DUD6QavJdaqlhHO0EUcfa3DowR2zjbGr8xzU8Pxj5Vgv4ra3uQY9RuVe3U3E0JlmmEkaYO1ixKJnGMHid44cqsqO13ur7DMZunXVzNqkysbsRxIMJF2RYKfrMSHGSfZwHD26/Q7qfjsrgTzSi4ZOMY7Paqt+OQWbcR4eXPnjEal129NlEBLObrUZzKqozFoYEOcRjI255jBGVHpW3rU0jSwWts2pWtxM/de5uJNu1QSx2q77j6cK7FGqo9Xm014bLfnxM/hvexb1ftVv0dun1WW5llupY7eN+xhjjl7EtsHGRymGJbIPlxPlXM1jV1tLe5ms7+ecSMLSON2kZY5WwWdZZD3iFViCvAbhx5VyrDu+W+vdx5l8/aW3SoVrut/wBGaRjtu1uOzEasX3u8r8NwzknBJbHkoFcTSjcve2ViZ5ibaP5ReP2jks74YRM2eKglRjxBPlURoNpyvpr6e15hyLQpVYJprz6w1rFdXnYQR7p2+Uy5Lv8ARQHPd5g/ZYeFTf5rTbV2eSV0TLFpHeVyTgBQW4kk4UKPE+tVnTy2Sd2/qSpXOxSuFocciRyXN2xV5BvMe4lLdFBIjA5ZAyWbxYnwAqPaLqU0DwXVxI/Y327cjsStuzs0kGAeCAxfNn87bUKne9mMxPqVW2m3tzeTKV7V0bfdOizvFtSYmK2j3KQQOzjaQqMZLA11tRD2vySX52HN0iSK1zLKpR0kQZLsRjeyn3CrOjZ2vqMxM6VX3SDU7i7VHgaREmcQ2qoxRpsgtJcsRyQRK/Zg+Yc81xtauZLa3kdYpklIEcGbyaXdLMeyQbGbacFt3H8X306nbXVjMTelV9qyNHHDCBeQSysEW4lumZV2KZHdlSZ8nYjnBXbnmQKyXk8iRzXU6STwndKkkV28aiE8YwsQKDdsx5lmJ48QKdTz9+YzE9pUc1O7ez0zuPJLLsWOJpSDI8kpCR7vM7mGfYa41x2tnbGR4p98aAI7XssnaSnaiAxh8HfIRwxjiarGnft7bByJ5Sq81GCSK2ihK3iXEpWBbh7piokZT84VjnY/VZsbccMHA41i6S9KPlEU4huWiSCNzG6Fle5lVCQQyj/dA+X02/NHeuqDezIzFkUqFazPNqEkcVrM8JS2+Ul0YjLy8IEbHNTtkYqeYArn6p05aWKGWPchhheeeMEj50E20du2PA3DNwPMRCoVCTt77vMnMixaVFrnQ0jth8ouZhKwVDN284+dkwgKIjBR3yMKBiuXocc9wjTMk8ySOeyb5XJD82gEStsQgZfYZCfHtKhU01e4uT2lYraAIgUZwBjvMzH3sxJPvNZaxLClKUArV1CwWZCre4+IPmK2qVScIzi4yV0wUf1j9CmBMqr84o7wH9oo+sPMgfdw8KrKvWeoacs6bW9x8QfMVRnWL1fPbO00a5Q5LBRw9XUeXmPDny5a9GYmWDaw1Z3h+mXD/i/+r8OBhVhf4kQKGZkYMrFWHEMpII9QRxFfjuWJJJJJySTkknxJPM180r6k5xWeztGlcIvM/d6mviCBnYKoyT4VcfV71abVEs47pwdvIv5eoT7zVKlSNOOaZjUnL5KavJ+nN8v5MnV/0FBVZJF+aXioP9qfxj+bn48uVWiBX4iADA4AchX1Xz+IxEq8sz8FwOvDYaOHjZat6t8WK030aFpGkMUZkdNjOUXcyn6hbGSvpW5SsE7HUakWkwpD2KxRrDgr2QRQmGzkbAMYOTn2186dokFtu7CGOHdjd2aKm7GcZ2gZxk/Gt2lLsGrZaXFDu7KNI97bn2Kq7mP1mwOJ9TXOPQiwPOytj/cRfwrt0qVKS2ZFkaEGg26NGyQRK0S7Y2EaAopz3VIHdHE8B5mssulxPKsrRo0qAhZCqllBzkBsZGcnl51tUqMzJsallpUMCGOKKONCSSiIqqSeBJAGDmtKPofZKrKLS3CvgMoijAbacgEY44PHjXYpU5nxIsYjaps7Pauzbt2YG3bjG3byxjhitb+grfsOw7GPsf8AlbF7P6W76GMfS48udb1Ki7JNS40mGSLsXiR4sAdmyqUwuMDaRjAwMeWKwX/Rq1uAomt4ZNo2rvjRtoHgMjgPQV0qUUmtmLHNsOjVrBnsbeGPcMEpGikg8wSBkis9tpMMcXYpFGkRBBjVFCENzG0DHHJz7a26VLk3uyLHITohZBSgtLcKxBZRFHhiudpIxg4yceWTXSmtUdCjKGRhtKkAqQRggqeBGOGKy0qHJvdk2ORN0QsnChrS3YKu1QYYztUEkKMjgMknHqa2dN0O3td3YQxQ7sbuzRE3YzjO0DOMn41vUqXKTVmyLHL1Hova3LbpraGVuW540ZuHhuIzSHotaJG0a20CxvjegijCtg5G4Y44PHjXUpTPK1riyNJNGgWRJBDGHRNiOEXcijI2KcZC4J4Dzr7k0uJpVmMaGVRtWQqu9Qc5AbmBxPxNbVKi7JOJN0JsXYs1nbsx4kmGPj7eHGtuXo/bNEIWghMQORGY02A+YXGAeJ4+tdClTnlxIsjkWXRCzgYPFawI45MsSBh7GxkVu2+lxRu8iRojycZHVVDPjluI4tjJ51tUo5N7sWNW00uKJnaONEaQ7nZVUFzx4sR9I8TxPnWS4s0k270VtjB13AHawzhhnkRk8fWs1Ki7JMdxbLIjI6hkYFWVgCGBGCCDwII8KxXenRzRmOSNHjOMoyqynBBHdPDgQPhWzSlwcuXovaO25raFjgDJjTOFG0DOOQAAHlis8uiwPCIWhjaIYxGUUoMHI7pGOBrdpU5nxIsaV9o0E+3tYo5Nmdu9FbbkYOMjhwA5V82+gW8eNkES4YOMIowwBUMOH0gCRn1Nb9KjM7WuLGCexjdlZ0VmXIUsoJXcNrYJ5ZHA+YrRh6KWiEFbaEFTlfm17pHIgYwD7K6tKKTWzFjDPaJJt3qrbWDruAO1hnDDPIjJ4+tLi0STG9VbawZdwBwynIYZ5EHiDWalRck17rT45cdoivtzjcoONylDjPLKsVPoSK+1tlCbAoCBdoUAbQuMbdvLGOGKy0qbg1rTTYoc9nGiZCg7VC5CLtUcPBV4AeArD/QNv878xF89xl+bT53me/w73M8/Ot+lLsHLg6L2qEMtvECOR2LkZGOBPLhw4Ut+i1pGVKW0KlSCpWNAVI5EYHDFdSlTnlxIshSlKqSKUpQClKUArFcWyyKVcAg+FZaVEoqSs9gUz0+6omUtPZDcObQjmPVR4+we6q30jQ5rubsYY2d/EAfR44JY/VA9a9XVGOi//F6h/wDfX/8AEtd2Gxc6UXB6pLS/Zsrc1r38+HPUpptW7Tk9Buq2KyAebEs3Pl3V9meeP/fOp4BX7SuepVlVd5M0p0401p/6KUpWRo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36" y="1484784"/>
            <a:ext cx="457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80728"/>
            <a:ext cx="2664792" cy="291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-180528" y="73715"/>
            <a:ext cx="8158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kern="1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ba Super"/>
              </a:rPr>
              <a:t>Le grand prix de la France</a:t>
            </a:r>
            <a:endParaRPr lang="en-GB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15113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1079500" cy="77470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5224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4398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84248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err="1" smtClean="0">
                <a:latin typeface="Comic Sans MS" pitchFamily="66" charset="0"/>
              </a:rPr>
              <a:t>L’essence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116013" y="4941888"/>
            <a:ext cx="30241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essential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724525" y="4941888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environment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116013" y="5949950"/>
            <a:ext cx="309562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perfume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724525" y="5949950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petrol</a:t>
            </a:r>
            <a:endParaRPr lang="en-GB" altLang="en-US" sz="2400" b="1" dirty="0">
              <a:latin typeface="Comic Sans MS" pitchFamily="66" charset="0"/>
            </a:endParaRP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</a:t>
            </a:r>
          </a:p>
        </p:txBody>
      </p:sp>
      <p:sp>
        <p:nvSpPr>
          <p:cNvPr id="11283" name="WordArt 19"/>
          <p:cNvSpPr>
            <a:spLocks noChangeArrowheads="1" noChangeShapeType="1" noTextEdit="1"/>
          </p:cNvSpPr>
          <p:nvPr/>
        </p:nvSpPr>
        <p:spPr bwMode="auto">
          <a:xfrm>
            <a:off x="500380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</a:t>
            </a:r>
          </a:p>
        </p:txBody>
      </p:sp>
      <p:sp>
        <p:nvSpPr>
          <p:cNvPr id="11284" name="WordArt 20"/>
          <p:cNvSpPr>
            <a:spLocks noChangeArrowheads="1" noChangeShapeType="1" noTextEdit="1"/>
          </p:cNvSpPr>
          <p:nvPr/>
        </p:nvSpPr>
        <p:spPr bwMode="auto">
          <a:xfrm>
            <a:off x="32385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</a:t>
            </a:r>
          </a:p>
        </p:txBody>
      </p:sp>
      <p:sp>
        <p:nvSpPr>
          <p:cNvPr id="11285" name="WordArt 21"/>
          <p:cNvSpPr>
            <a:spLocks noChangeArrowheads="1" noChangeShapeType="1" noTextEdit="1"/>
          </p:cNvSpPr>
          <p:nvPr/>
        </p:nvSpPr>
        <p:spPr bwMode="auto">
          <a:xfrm>
            <a:off x="500380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</a:t>
            </a:r>
          </a:p>
        </p:txBody>
      </p:sp>
      <p:sp>
        <p:nvSpPr>
          <p:cNvPr id="2" name="AutoShape 2" descr="data:image/jpeg;base64,/9j/4AAQSkZJRgABAQAAAQABAAD/2wCEAAkGBhQQEBUUExQWFBUWGB0YGBYYFxQaGhcfFxYXFR4YHBcYHyYeGh4jGhgYHy8gJCcpMCwtFx4xNTAqNSYrLCkBCQoKDgwOGg8PGjAkHyQqLCwyLCwuLCwsLCwqLSwsKSwsLCwtLCwsLCosKSwsLDQpLCksLCwsLCwsLCwsLCwsLP/AABEIAGkB4AMBIgACEQEDEQH/xAAcAAEAAgMBAQEAAAAAAAAAAAAABgcDBAUIAgH/xABNEAACAQMCAgcDBgoHCAAHAAABAgMABBEFEiExBgcTIkFRYXGBkRQjMkKCoRdSVGJykrHB0dIVFkODk7LhJDM0U6Kj0/BEVWRzs8Lj/8QAGwEBAAMBAQEBAAAAAAAAAAAAAAECAwQFBgf/xAA3EQACAQIEAggEBgEFAQAAAAAAAQIDEQQSITFRYQUTQXGBkaHwIjLB4RQVQlKx0SMkM2LC8Qb/2gAMAwEAAhEDEQA/ALwJrm3fSKGPhu3HyXj9/Ko/rustK5RThAcYH1seJ/hUR6SdIFs4t2NztwRfM+Z9B/AV85V6Wq1q6w+DjeTdrv6cubJ0SuyXav1hrAu5tkYPLcSxPsVeJqJX3WxcP/uUOPNtq/cMn76h2i6dJezdpKS7H/3AHgPQVNG6Gy47sLn7J/fX1GH6JUEni6jlLgnlj6Wb8fI4KmJd7QRGr7p3qEn9uUHkvD9ua4F5rl2/0rmY/wB44+4GpZqXRC7UZFtKR6Lu+5cmoTqgeNtroyHyZSp+DYr2KOGwy+SEfJX89yqnN7mpLcufpO59rMf2msQc+Z+Jr8NfldqilsSbEWoSp9GSRfY7j9hroW3S+8j+jcyj7bH9tcelS1co4Re6JlY9a19HzlL+05/zZFSjSeuaRiA+wnyddufYykD4iqlpWbo05bxXkZypP9EnHuf0eh6K0/rLibhLG0fqO+P3H7jUpsNUinXdE6uPQ8vaOY99eZ9D1woQkhyp4An6v+n7Kl1pePC4eNijDxB+71HpXPU6OpzV6bs/Q4X0jiMLPJXWZcdn/RelK4vRPXfldvvOA6na4HLI45A8iD+2u1Xhzg4ScZbo+gpVI1YKcdmKUpVDQUpSgFKUoBSlKAUpSgFKUoBSlKAUpSgFKUoBSlKAUpSgFKUoBSlKAUpSgFKUoBSlKAUpSgFKUoBSlKAUpSgFKUoBSlKArY1WfT2cte7TyRFA9/eP3n7qtXVINkzr5Mcew8R9xqr+sS223aP4Og+Kkj9m2vl//l0qfSThPe0ku9fZMpW+QsnoXAtjp8U2AZrj6JP1V4/uGfUsPKukt7eXL7IpNviThQFHtAzXL6OP8t0q37PvSWx2Mo545DA8e7tPuNdPSJ9hkR45Cki7WKo5K8x4DPImvvJW+KTV5X9+h50nLrIxvaPL3xNSaxut2ItYi7X/AJbdmR7MEk/9Nal9qGtW6kXFnb38XjsGSR+jz/7ZrnanFosTbJhcSEnBYh12epHdPwU1pXfR+/sFFzpV091a/SCq2/A8mi+i48CVAI8hjNSop7+qt6o6ovT+nc1W1TQ7wkT20thJnBaPO0H2KCBx84xWKfqj7ZS+n3kN0vPaSFYemVJGfbtrp9J+iY1tY76wMXaNGO3hLBWDjhx8Nw4qd2MhVOar2/0a70+QNJHLbsDwfvL+rIvA+410U9fklZ8Hr9w+aNfVtGmtJDHPG0T+TDmPMHkw9QSK0qsbResSK7iFrq6drH9S4A78Z5Zbbx+2vHzDcTXI6YdXctkvbRN8otG4rMmDtB5b9vD7Q4H05VvGq08tRWfo+4q49qIhSlK6Cgqc6XKWhjJ5lR93D91Qap7ZQ7IkXyUD7uP31pTPF6XayRXbcsbqvzsn8tyfsb/Sp1UW6ubPZZ7j/aOW9wwg+9T8aw9Z3S9tOs8xkdtK2yMnjt4ZZ8HngcvVhXzmJTq4mSjxsez0fHq8LC/C/nqS+leTrzVppmLSSyOx5lnY/tNfNtqMsTBklkRhyKuyke8Guj8uf7vQ6eu5HrOlc3o1cvLZW7y8ZHhjZz5lkBJ++qv60usyVZmtLRzGE4Syqe8W8UVvqhfEjjnhwxx4adCVSeRGspJK5cVK8ly6jKxy0sjHzLuT8SamHVZr10NRhiSR2jckPGzMy7QpYtg8iMZyPZ411zwDjFyzbGaq3drHoSlKV5psKUpQClKUApSlAKUpQClKUApSlAKUpQClKUApXK6T9Io7C2eeXiF4Ko5ux5KPU/cAT4V576RdYF5fOS8rIh5RRsyoB5HHFva2fdyrqoYWVbVaIpKaiemM1+5ryhBp1xINyRTOD9ZUkYH7QFZf6Hu/+Rc/4U38K6vy9fv9PuZ9byPVINftVv1LdG5Le3knlVkaZgFVgwIVM8Sp5ZYtzHIDzqyK8+rBQm4p3sbRd1cUpSsyRSlKAUpSgFKUoBSlKAUpSgFKUoCKdLbXEiv+MMH2r/ofuqs+sey3W6SD+zfB9jjH7Qvxq59dsu1hYDmO8vtHh7xke+q61ew7eCSL8dSB7eYPxAr5Su/y/pSGI/S2n56S9P5Elmi0QzoRrklu2Y3KnkfIjyIPA1Ytz0zuNmQyj2Kv781TeizlHweBB4jyqeRXG6Ov0urThJ3auePUlOL0Z0b3pfaXY7PUoB5CeMHcvrgd4e7I9KjusW8+gyxXFjcGS2uBuQkAq+MHa6jge6QQwwefLFcnWhzqQaSP6Q6P3EHOWyftU89vF/2dsPhVHBU0mvlbs12a/c6qUnJa7maLpHpmpMJJy+m3njPCSFY+ZZR/mAP5xqS26arFHmCe21a3Pg+0OR5bgdp97H2VRNbNhqUtu2+GR4m80ZlPvxz99Wnhf2vwev3XmXU+JZepnSpW231jPpkp+uqkIT6bRtb27PfXy73GgBJbeUXunT+B+jx9RkISM94cDggrwrk6Z1w3aL2dykV3GeayKAxH6SjafepqXv0s7HS1vdPiRIRIVntXBZELHBZdpG3vFTw4EPkgHNYSjOFoyV09LXuvXVF009UR/UuhVrqkTXOksFccZLRiFKk/i8e77PonwI5VXNzbPE7JIrI6nDKwIIPkQeIqy9P6x9OaQSy2DW8w/tbZgD652lCQfIhs1y+tHppa6iYfk8bbo87pXUKSDjCcDkgHJ48vDma3oyqxlkaduL7PHtKSUWrkM0637SVF82GfYOJ+4VPI4yxAAyScAepOAKi/RW2y7P8AijA9rf6D76sroFpfbXYYjuxd8+3ko+PH7Nd0pqnTc2fN45PEYqNGPd57+hZmm2YhhSMckUL7cDifeeNUV1y678o1DslOUt12fabDOf8AKv2avHW9VW1t5Z3+jGhc+uBwHvOB768rXVy0sjSOcu7FmPmWJYn4mvGwEHKbqP22fT1LRioo3dN0rtILmY/RgRf1pZUjUfAu32a0Ioi7BRzYhR7ScfvqwbnSfkvRkORh7qdHPntGdg/VTd9qop0NthJqFqp5dsjHPLCHtD9ymvRjUupS4N+hk1si9+nPSZdKsMoR2hAihHqBjdjyUDPwHjXniztJLmZY0BeSRsAeLMx5k/eT7TXe6w+lp1G8Z1PzKdyIfmg8Xx5sePs2jwqQdGdJ/o3S5tSkGJpU7O2B5r2nd7Qep4kfmr+dXNRh+Hp3fzP+ewvJ53yIFqkCRzOkbblQ7A/4+3ulx6FgSPQirR6itC4z3bDl8yh+Duf8g+NVIB5ca9CQapB0f0uBJuMm3/drjdJI3ffHkAzY3HkMeOAbYyTVNQjq2Ka1uVD0i6wrme6lkjuZY4y52IsrKFUHCjCkDOACfUmud/XK8/LLj/Hk/mqZ3HXZMWOy0tlXwDBmPvYFQfhWP8NVx+S2n6j/AM1WipJW6tea/ojTiREdL7z8suP8eX+arZ6nemc952sFwxkMYVkkP0sElSrHxwcEHnxPpVSdI+kMl9OZpFRTgKFjXaoAzjhxJ5niTU36KSHTdDubz6MtywihPiAMruHsJkb7AquJpqVO1tXbzJg2mSXpv1xJau0FqqyyKcNI2ezQjgQAOLkePEAetVne9Y+oStlruRfRCIx8EA+/NcOwsmnlSJOLSOqL7WIUftr0v0a6G21hCqRRqWx3pCoLufElufu5Csp9ThYpZbtkrNUe558/r1f/AJZP/it/Gn9eb/8ALLj/ABGq4euLVlttPMahQ9w3ZjgMhR3nPwAX7dUx0U0Q3t7DB4O43eiDvOf1QfurejOFSDm4pIrJNO1y4J+l1xY6BDPM2+5kUBCwGcyFmUsPErFx9SOPOqsPWHqLH/i5snyK/cAKk3XbrQe6jtk4Jbpkgcg0gBx7kC/rGuh1FdH8tNdsPo/NRkjxOGcj3bRn1asIKFOi6soq7189kWd5SypkL/r3qX5VP/77q/I+sbUVYH5XLkeB2ke8EYr0s7AAknAHEnyryx0l1b5XeTzjgJJCy/o5wvv2gVfDVIV21kSt74ETi49pPNY6xbi70gSK7QzxXCxyNESu9WikKnhxGSOI819cVHuiPS27OoWoe6nZWmRWVpZCCGcKQQTg8DXbuejfYdGO0Iw8s0c5/RLdmg/VIP2qgmhzbLqBvxZoz8JFNXpwpuMlFdrREm7q56tFQTrN6wxYR9jCQblxw8eyU/XPr+KPeeA49Hp/06TTIOGGnfIij/8A3b80feeHmR5+iinv7rA3TTzP72J8SeQAHuAHkK4MJhs/xz2Xr9japO2iO5oGr6pfXCww3VwWbme1k2oBzdsHgB/ADiRXoTSLEwQJG0jzMi4MjnLOfEk+391VbealD0athBBsmvpQGkcglVHqBg7eYVcjPFj68MdeN/8Ai2x/u5P/ACVrWpTxGtNJR8rlYyUN9zc68tf7S5jtVPdhXe4/PfkD7E/zmo71ZdHBfagiuu6KMGWQHkQuAFPnlyvDxGaj2q6m91PJNIcvIxZscuPgPQDAHoBV1dSWg9jZNcMO9cNw/Qjyo+Lbz8K6Kn+nw9lvt4sovjmWMq4GByFftKV4R1GlrGrR2kEk8pwka7jjn6ADxJOAPUiqH6Q9bt7cueyf5NH4KmN2PzpCMk+zAqYdeuu7YYbVTxkPaP8AopwUe9yT9ion1P8ARpbu+LyKGjgXcQRkFm7qAg8DyZvsivVw1KEKTrTVzCcm5ZUcD+uV+f8A4u5/xZP41+Hpnfjnd3I/vZP416fCAcqrfrx1ZY7JIOBeaQHw4LH3iR5d4qPeatSxUak1FQWvvgRKDSvcrPS+sa/gkVxcySAHikjF1YeRDZxnzGDVkdcfTCS2jghgkaKST5xypIZVHALkcssT+oarnq10H5ZqUKkZSM9q/liMggH2vtHvNYOn+u/LdRmlBygbs4/0Y+6CPact9quiVKEqystld/QopNRJd1S6le3moAyXM7xRIXdWkdlbI2KpBOOZLfYq65HABJOABknyx41AupnQfk+n9qww9w2/7A7qD9rfbrd62Nd+S6bIAcPN8yv2gdx/UDfEV5tf/LXyx7jePwxuyndd6wrua5lkjuZo42clEWR1CrnCjAOB3QM+uasmDpbLpeiQTXDNPcT5KCRifp5ddxPHaqYJHmccM8Kk6K6Ib28hg8HcbvRB3nP6oP3VKOuXWhNfCBPoWyBMDlubDN8BsX7Jr0atKEpxpJabvuWxjGTScjjX/WPqEzljdSJ+bGQij0AX9+TWCPptqDEKt3cEk4AEjZJPAAVMOpHoys00tzIoZYsJHkZG9uJbyyq4/Xq6hbqOSge4VjWxFOlLIoJ298C0YOSvcqvpd1lS6bHHZxkS3SRoJp3721ioJAH1m45yeAyOZziuLvp9fSMS15MCfBZCg/VTAFa/SqZ3vrlnyGM8mQfDDkAe4AV1dF6x7m0gWGKO32rnBaHLHJzkncMn1rohRjCCcYpso5Nvc5X9crz8suP8eT+aup0X1i/vLyGBLy4y7jJ7aQ7VHFmxnHBQTxroL1wXgP8Au7U/3B/nq0erbpeupQu5iSKWNgr7B3SGGQR4jODwOeXOqV5ypwbcF5/YmKTe5Mqg+v6f2Uxx9Fu8vv5j3H91TiudrmndtEQPpLxX+Hv/AIV8b0rhPxNB5fmWq+q8TrTPPPTDT/k94WHBZe+PafpD48ftCunpN7lMV3Omuj/KLYkDvxd9fM4+kvvH3gVBNHvccK93oDG/jMFG/wA0Phfhs/Fetzz8TT1Olq/jW51U6wINTVG+hcKYWB5EnvL/ANQ2/brn6g+RXA7do5FdThlYMp8ipyD8QK91wzwceJSk7G30m0Y2d5NAeUbkL6qe8p96Fa5dWJ1uQLN8kv4x3LmEBvRlG4Z9drEf3dV3U0Z54Jvf6mslZipJ0P6czaaXVVWWGT/eQv8ARbhjIPgccDwII5jgK5mi9H572Ts7eJpG8ccl9WY8FHtNTZeq63tAG1K/jhPPso8F/i3E+5DVas6dss9eXaIp7o+T030mXjNpIU+JiZR+zZWHrG6K2tvbW1zbxyW/bkgwSk7gNu4NgklfDIyfpLyNbUfSnR9PObO0e5mX6MsxwAfAjdkg+xB7ajF3rE+q3gkuG3Y47RkKig/RUeAJx6nxrKlTk5pxTS5vfwFWpGnByl2HS0S07OFQeZ7x9/8Apiro6EaN8ntQWGHk77emR3R7h95NQTodofyq4G4fNp3n8j5L7z9wNW2BWXSdayVJd7+h5XRFF1JyxM+3b6/0Vl15692dtHbKeMzbm/Qjwce9yv6pqn9D0prq5igXnK4XPkCeJ9y5Puq++l/VhFqVwJpJpUIQIFXZjALH6wJ+sa+OifVTb6fcCdZJJHCkKH2YXdwLd0DjjI95rKjiadKjlW/1PblBykcLrw2xWFrCowolGB5COJlA+DCqZimKnKkgkEZHkwKke8Ej316f6VdEoNShEU+4bTuVlOGU4IyCQRyPIioUnULbbuNxOV8sRA/Hb+6mFxVOFPLLcTg27orzq66HnUrsKwPYx4eU+YzwTPmxGPYGNSfrx1sGWG0TAWJe0YDkCw2oMeGEBP26tnQejsFjCIrdNi8z4sx/GZjxJqHa91ORXlzLO9zMGkbcRtjIHAAKCRyAAA9BVVioTrZ56JbDq2o2RWHVloXyvUoVIykZ7Z/ZHgge9yg+NfHWRrL3OpTlicRuYkH4qxkr97bm+1V19Cer2HS+0KO8jyYBZwowFydoA9Tk+weVc/pP1RWt7M0weSF3OX2bSrH8baw4E+ODx8s1osZT67M9rWRHVvLYqbo1qWlxQ4vLWeeUse8rgKB4AAOvvyK6N5r2imNxHp84kKnYWkO0Ng4JxKeGcVL/AMAkH5VN+rH/AAp+ASD8qm/Vj/hV3iKDd8z9SMkuBT2nWDTyxxJxeRlRfaxAz++rg63tAMOlWyRA9lbOqn2dmYwx+1j3tXZ6K9UkFhcrcCWSVkB2hggAJBXdwHE4Jx7a7mu9K7GFmgupogSvejfjlWHIjB4EeBrGris9SLpq6RaMLRdzzdpGpNbXEU6gFonVwDyO05wfbyq2F6/I8cbR8+ki/wAtc3UejOgyOWjvjCD9VW3KPZvQkfGuXqXRrRoomddQllYDuxoEJY+A+hw4+Jrpm6Va2aLv3Mos0dmcrp/02OqTo4QxpGm1ULA8Scs2Rw490fZqWdSmlrGtzfy8EjUopPgAO0kb3AIPjVVqM8AMnyHj6V6R0noUq6Qti7Mm6PEjJgNuc73wSCPpEjj4VGKcaVJU1on/AB2iF5SueedX1Jrq4lmb6Url8fpHgo9gwPdXpXoXoXyKxhgx3lXL+rt3m/6iR7AKjOldStpBPHL2s0nZsHCsY9pKnIztQEjODjNWDXHi8RGolGGyNacGtWRHrT1v5LpkuDh5fmV/vM7j7kDGqC6O6Oby6ht1/tHCn0Xmx9ygn3V6J6YdB4tUWMTPKgjJIEZUZLADjuU8scPaa0eivVfa6dP28bSu+0qO0KELuxkgKo44GM+RNTh8RClSa/V7sRODlLkOs+1UaNcKowqKm0DwCSR4HuArzrG+0gjmDn4ca9OdN7m3Swn+VEiJkKnacMxPJU/Ozy9nHgDXmNsEnAOM8AeJ58BwAyfdXT0e/ga5lK250NU1OfULoyPmSWVgAqg+JwqIvgBnAH7yTV69XHV+unRb5AGuZB325hBz7NT+0+JHkBXN6rOrn5Goubhf9oYd1T/YqR/nI5+Q4eebHrmxeJUv8cNl78i9OHayM6n1cWFzK00sG6Rzlm7SUZOAOQbHICov076ubG1064mht8SIoKntJTjLqCcFiOAJPHyqzq+JoVdSrAMrAhlIyCCMEEHmCK5YV5xa1dl2XNHFM8jVaGhddptraKE2gbskVNyy7QQoCg7dhwTjjxqVX/UhYyMSjTQ5+qjqVHs3qx++tI9Qtt+Uz/CL+WvTnicPVVp+/IwUJx2ND8P3/wBH/wB7/wDnXf6FdaR1O57EWvZgIXZ+13YwQBw2DmSBzrn/AIBbb8pn+EX8tSboZ1fQaX2hjZ5GkwCz7eAXJwAoGOJyfYPKuWrLC5HkWviXjnvqUp1l6qbjVLgnlG/ZKPIRdz723H310OgHWQulxSRm37Xe+/cH2n6IXacqcgYyP0jVn9Jeqa0vpmmJkikbi5jK4Y8slWUgH1GK5H4BrT8ouPjD/wCOuhYmhKmoSK5Jp3RoHr+X8jb/ABh/JVc9L+lkupXHbSgLhdqIucIoJPM8zkkk1av4BrT8ouPjD/467Og9U1jaOH2NM44gykMAfMIAFz7QarGvhqXxQWvviHGctGQ/ovpEml6Jd3jIVmmTCDGGRCQisfEcXL+wLVTYr1zLCrqVYBlYEEEAgg8CCDzFQTVOpWwlYsnawE+EbAr+q4bHsBqtDGxTk59rJlTeliO6d16RxRInyMjYoUBZRtwowAMrkDgPOoZ086ePqsiExiKOMHagYsctjLE4HHgBy4VPz1Bw5/4qXH6Cftrpab1I2URBkaWbH1WYKp9yAH76vGrhabzx38fqQ4zejIt1Q2AtobrUpRhI42VM+O0b3xn1CqPXcKrS9vGmkeVzlnYux9WJY/ea9Na90TjurM2gJgi7oxEFGAjBgoBGMZAqJ2PUbaxyo7TTSBWDbD2YDYOcHC5x51FLF01KU5bv+EJU3ZJEj6u9B+R6dDGRh2XtJP0pO8QfYML9msHTrrBj0oRhozK8mSEDBcKuMsSQfEgDhx4+VSyoZ0z6sotTnWZ5pY2VAmF2FcAs3IjIOWPjXDCUJ1M1XY1aaVokFvuteynffLpUcjnmzGIk+HEmPJrX/CNp3/yeH/tf+OpF+ASD8qm/Vj/hT8AkH5VN+rH/AArvVTCrZv1MrTKl1zUUuLh5UhS3Rj3Yk4KoAA9OJxknA4k1eXU90da1sN8ilXnbtMHgQuAqZHhkZb7VZdA6orK0cOVadxxBlIIBHiEUBfjmptWGJxUZx6uGxaEGndilKV55sRPpNpWxu1Ud1j3vQ+fv/b7apDpVpHyS5JUYjkyyeQ819x+4ivTE8IdSrDIIwRVZ9NeifaI0TfpRP5Ecv4H2+yvIpzfRWM/EL/anpLlz8/qu1FZxzxsVYbnctcm4519yBo2ZGBDKSCD4EcKxO2a/QI2autjgSsWb1hW6WOj2dlvaZy/arJtwmO8SFPtkAA544nwqMdBOhR1GRmduytohuml4DAxnaCeAOBkk8FHE+AMl6IzLrGnNpsrAXEA32zt5Dht88LnafzWH4tYesLVEsbZNJtTwQBrlxzdjhtp9pwxHlsHgRXFCUo3pL5rvXlx99p0NJ/F2GHpD1lCJPkmlKLe3Xh2qjEkngWBPFc/jHvH05VX8khYlmJJPEkkkn1JPE180rsp04wWhk5Nipl0Z0oqgAUmSQjh48eCr/wC+dcHQdM7WTJHcXifU+A/ef9avLoD0X2AXEo7xHzYPgD9f2kcvT21NWqqEHN+B5eJUsTUWGh3yfBe/oSHozoYtIAn1z3nPmx/cOQ9nrXWpUG6eanLLdWlhBI8TSt2szoxVkiTOe8OWcN+qPOvm1mrTbb31PehCNKCjFaLQnNKpTVdWvbiK51O3nlSGG4VYog7hGjj7rOUzggsUJ9r55VJrHpC+q6nAIJJEtoIBNKEYrueUArG2OB28OB/FcVrLDNK9+/lyCmWLSqu07S3udWmgjurz5NbIBIflMxLSt9UNnhjj70PnWnBLPPfTpDJdS2tt8yP9taJnk3FmcyMcvg7lwPAJT8Pz7L+ZOct2lVT0nu57e2jihN0t1dybFX5U9wypGdzOh3YUk4HDwzxrW16eTdBbW51K2uZ3CpJc3EmzC43HCu+TxHDAxmiw1+32u0jOW/Sqd1y7vbw301tczLFYqkabHZRM0ZzK5CnBONzfq1vHpo2oy2KRytDGkZur1lcoFEfdKMVPBSwPDydTT8M7Xv38tLjOi1KVT+vdNWv+3kjuZLSGGNzAqdqsly+3Idio7sfkM+30lOmXq3GhwzzzToEi3u8crJIxiDIcuOJyRy8Tiolh5RSb42JU0yb1TvSTqivby7mnM0HzjkjJlyF5KPoHkoA91dDo1ZOulm/vLm85NKqC5mA2A9xDx7xYjn4hxXO0rV7yU2ts9zJHJes11NIXOYoSW2RxFshNwVjwHDcvhW9KEqTbg1ppt4spJqW5zvwFXv8Azrf9aX+Sv0dRV5/zrf4y/wAlSHprZ9g1vDZXd013PKFX/apXCqPpOykkYHDw8D5GuVrWp3t2t7f21xMkNtKiRIrsFdY+EkhUcDzV+XIsPCuiNWtJJ5lZ8vD33FXGK7CRdDep6KzlWaeTt5VOUULtjQj62DksR4E4A8s4qxarFumny69tmSZoLW3gF1dEOVGWAxE2OeGwNvjlq43SHpnJexzzpcy2iRqRbQp2iyTHK5kkZRgArnC5/ieWVKrVknN/YupRitC56VWOudJpZ7PTbaGZo5rxY2klDEMiIo3tuzkZYHx47WHjVj2sqEYRg20AfS3HyGTnOeHM1zTpOCTfMupXM9DUD6QavJdaqlhHO0EUcfa3DowR2zjbGr8xzU8Pxj5Vgv4ra3uQY9RuVe3U3E0JlmmEkaYO1ixKJnGMHid44cqsqO13ur7DMZunXVzNqkysbsRxIMJF2RYKfrMSHGSfZwHD26/Q7qfjsrgTzSi4ZOMY7Paqt+OQWbcR4eXPnjEal129NlEBLObrUZzKqozFoYEOcRjI255jBGVHpW3rU0jSwWts2pWtxM/de5uJNu1QSx2q77j6cK7FGqo9Xm014bLfnxM/hvexb1ftVv0dun1WW5llupY7eN+xhjjl7EtsHGRymGJbIPlxPlXM1jV1tLe5ms7+ecSMLSON2kZY5WwWdZZD3iFViCvAbhx5VyrDu+W+vdx5l8/aW3SoVrut/wBGaRjtu1uOzEasX3u8r8NwzknBJbHkoFcTSjcve2ViZ5ibaP5ReP2jks74YRM2eKglRjxBPlURoNpyvpr6e15hyLQpVYJprz6w1rFdXnYQR7p2+Uy5Lv8ARQHPd5g/ZYeFTf5rTbV2eSV0TLFpHeVyTgBQW4kk4UKPE+tVnTy2Sd2/qSpXOxSuFocciRyXN2xV5BvMe4lLdFBIjA5ZAyWbxYnwAqPaLqU0DwXVxI/Y327cjsStuzs0kGAeCAxfNn87bUKne9mMxPqVW2m3tzeTKV7V0bfdOizvFtSYmK2j3KQQOzjaQqMZLA11tRD2vySX52HN0iSK1zLKpR0kQZLsRjeyn3CrOjZ2vqMxM6VX3SDU7i7VHgaREmcQ2qoxRpsgtJcsRyQRK/Zg+Yc81xtauZLa3kdYpklIEcGbyaXdLMeyQbGbacFt3H8X306nbXVjMTelV9qyNHHDCBeQSysEW4lumZV2KZHdlSZ8nYjnBXbnmQKyXk8iRzXU6STwndKkkV28aiE8YwsQKDdsx5lmJ48QKdTz9+YzE9pUc1O7ez0zuPJLLsWOJpSDI8kpCR7vM7mGfYa41x2tnbGR4p98aAI7XssnaSnaiAxh8HfIRwxjiarGnft7bByJ5Sq81GCSK2ihK3iXEpWBbh7piokZT84VjnY/VZsbccMHA41i6S9KPlEU4huWiSCNzG6Fle5lVCQQyj/dA+X02/NHeuqDezIzFkUqFazPNqEkcVrM8JS2+Ul0YjLy8IEbHNTtkYqeYArn6p05aWKGWPchhheeeMEj50E20du2PA3DNwPMRCoVCTt77vMnMixaVFrnQ0jth8ouZhKwVDN284+dkwgKIjBR3yMKBiuXocc9wjTMk8ySOeyb5XJD82gEStsQgZfYZCfHtKhU01e4uT2lYraAIgUZwBjvMzH3sxJPvNZaxLClKUArV1CwWZCre4+IPmK2qVScIzi4yV0wUf1j9CmBMqr84o7wH9oo+sPMgfdw8KrKvWeoacs6bW9x8QfMVRnWL1fPbO00a5Q5LBRw9XUeXmPDny5a9GYmWDaw1Z3h+mXD/i/+r8OBhVhf4kQKGZkYMrFWHEMpII9QRxFfjuWJJJJJySTkknxJPM180r6k5xWeztGlcIvM/d6mviCBnYKoyT4VcfV71abVEs47pwdvIv5eoT7zVKlSNOOaZjUnL5KavJ+nN8v5MnV/0FBVZJF+aXioP9qfxj+bn48uVWiBX4iADA4AchX1Xz+IxEq8sz8FwOvDYaOHjZat6t8WK030aFpGkMUZkdNjOUXcyn6hbGSvpW5SsE7HUakWkwpD2KxRrDgr2QRQmGzkbAMYOTn2186dokFtu7CGOHdjd2aKm7GcZ2gZxk/Gt2lLsGrZaXFDu7KNI97bn2Kq7mP1mwOJ9TXOPQiwPOytj/cRfwrt0qVKS2ZFkaEGg26NGyQRK0S7Y2EaAopz3VIHdHE8B5mssulxPKsrRo0qAhZCqllBzkBsZGcnl51tUqMzJsallpUMCGOKKONCSSiIqqSeBJAGDmtKPofZKrKLS3CvgMoijAbacgEY44PHjXYpU5nxIsYjaps7Pauzbt2YG3bjG3byxjhitb+grfsOw7GPsf8AlbF7P6W76GMfS48udb1Ki7JNS40mGSLsXiR4sAdmyqUwuMDaRjAwMeWKwX/Rq1uAomt4ZNo2rvjRtoHgMjgPQV0qUUmtmLHNsOjVrBnsbeGPcMEpGikg8wSBkis9tpMMcXYpFGkRBBjVFCENzG0DHHJz7a26VLk3uyLHITohZBSgtLcKxBZRFHhiudpIxg4yceWTXSmtUdCjKGRhtKkAqQRggqeBGOGKy0qHJvdk2ORN0QsnChrS3YKu1QYYztUEkKMjgMknHqa2dN0O3td3YQxQ7sbuzRE3YzjO0DOMn41vUqXKTVmyLHL1Hova3LbpraGVuW540ZuHhuIzSHotaJG0a20CxvjegijCtg5G4Y44PHjXUpTPK1riyNJNGgWRJBDGHRNiOEXcijI2KcZC4J4Dzr7k0uJpVmMaGVRtWQqu9Qc5AbmBxPxNbVKi7JOJN0JsXYs1nbsx4kmGPj7eHGtuXo/bNEIWghMQORGY02A+YXGAeJ4+tdClTnlxIsjkWXRCzgYPFawI45MsSBh7GxkVu2+lxRu8iRojycZHVVDPjluI4tjJ51tUo5N7sWNW00uKJnaONEaQ7nZVUFzx4sR9I8TxPnWS4s0k270VtjB13AHawzhhnkRk8fWs1Ki7JMdxbLIjI6hkYFWVgCGBGCCDwII8KxXenRzRmOSNHjOMoyqynBBHdPDgQPhWzSlwcuXovaO25raFjgDJjTOFG0DOOQAAHlis8uiwPCIWhjaIYxGUUoMHI7pGOBrdpU5nxIsaV9o0E+3tYo5Nmdu9FbbkYOMjhwA5V82+gW8eNkES4YOMIowwBUMOH0gCRn1Nb9KjM7WuLGCexjdlZ0VmXIUsoJXcNrYJ5ZHA+YrRh6KWiEFbaEFTlfm17pHIgYwD7K6tKKTWzFjDPaJJt3qrbWDruAO1hnDDPIjJ4+tLi0STG9VbawZdwBwynIYZ5EHiDWalRck17rT45cdoivtzjcoONylDjPLKsVPoSK+1tlCbAoCBdoUAbQuMbdvLGOGKy0qbg1rTTYoc9nGiZCg7VC5CLtUcPBV4AeArD/QNv878xF89xl+bT53me/w73M8/Ot+lLsHLg6L2qEMtvECOR2LkZGOBPLhw4Ut+i1pGVKW0KlSCpWNAVI5EYHDFdSlTnlxIshSlKqSKUpQClKUArFcWyyKVcAg+FZaVEoqSs9gUz0+6omUtPZDcObQjmPVR4+we6q30jQ5rubsYY2d/EAfR44JY/VA9a9XVGOi//F6h/wDfX/8AEtd2Gxc6UXB6pLS/Zsrc1r38+HPUpptW7Tk9Buq2KyAebEs3Pl3V9meeP/fOp4BX7SuepVlVd5M0p0401p/6KUpWRo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68" y="1412776"/>
            <a:ext cx="457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80728"/>
            <a:ext cx="2664792" cy="291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-180528" y="73715"/>
            <a:ext cx="8158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kern="1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ba Super"/>
              </a:rPr>
              <a:t>Le grand prix de la France</a:t>
            </a:r>
            <a:endParaRPr lang="en-GB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15113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1079500" cy="77470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5224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4398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84248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err="1" smtClean="0">
                <a:latin typeface="Comic Sans MS" pitchFamily="66" charset="0"/>
              </a:rPr>
              <a:t>bruyant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116013" y="4941888"/>
            <a:ext cx="30241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quiet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724525" y="4941888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annoying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116013" y="5949950"/>
            <a:ext cx="309562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noisy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724525" y="5949950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wasteful</a:t>
            </a:r>
            <a:endParaRPr lang="en-GB" altLang="en-US" sz="2400" b="1" dirty="0">
              <a:latin typeface="Comic Sans MS" pitchFamily="66" charset="0"/>
            </a:endParaRPr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6" name="WordArt 18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</a:t>
            </a:r>
          </a:p>
        </p:txBody>
      </p:sp>
      <p:sp>
        <p:nvSpPr>
          <p:cNvPr id="12307" name="WordArt 19"/>
          <p:cNvSpPr>
            <a:spLocks noChangeArrowheads="1" noChangeShapeType="1" noTextEdit="1"/>
          </p:cNvSpPr>
          <p:nvPr/>
        </p:nvSpPr>
        <p:spPr bwMode="auto">
          <a:xfrm>
            <a:off x="500380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32385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</a:t>
            </a:r>
          </a:p>
        </p:txBody>
      </p:sp>
      <p:sp>
        <p:nvSpPr>
          <p:cNvPr id="12309" name="WordArt 21"/>
          <p:cNvSpPr>
            <a:spLocks noChangeArrowheads="1" noChangeShapeType="1" noTextEdit="1"/>
          </p:cNvSpPr>
          <p:nvPr/>
        </p:nvSpPr>
        <p:spPr bwMode="auto">
          <a:xfrm>
            <a:off x="500380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</a:t>
            </a:r>
          </a:p>
        </p:txBody>
      </p:sp>
      <p:sp>
        <p:nvSpPr>
          <p:cNvPr id="2" name="AutoShape 2" descr="data:image/jpeg;base64,/9j/4AAQSkZJRgABAQAAAQABAAD/2wCEAAkGBhQQEBUUExQWFBUWGB0YGBYYFxQaGhcfFxYXFR4YHBcYHyYeGh4jGhgYHy8gJCcpMCwtFx4xNTAqNSYrLCkBCQoKDgwOGg8PGjAkHyQqLCwyLCwuLCwsLCwqLSwsKSwsLCwtLCwsLCosKSwsLDQpLCksLCwsLCwsLCwsLCwsLP/AABEIAGkB4AMBIgACEQEDEQH/xAAcAAEAAgMBAQEAAAAAAAAAAAAABgcDBAUIAgH/xABNEAACAQMCAgcDBgoHCAAHAAABAgMABBEFEiExBgcTIkFRYXGBkRQjMkKCoRdSVGJykrHB0dIVFkODk7LhJDM0U6Kj0/BEVWRzs8Lj/8QAGwEBAAMBAQEBAAAAAAAAAAAAAAECAwQFBgf/xAA3EQACAQIEAggEBgEFAQAAAAAAAQIDEQQSITFRYQUTQXGBkaHwIjLB4RQVQlKx0SMkM2LC8Qb/2gAMAwEAAhEDEQA/ALwJrm3fSKGPhu3HyXj9/Ko/rustK5RThAcYH1seJ/hUR6SdIFs4t2NztwRfM+Z9B/AV85V6Wq1q6w+DjeTdrv6cubJ0SuyXav1hrAu5tkYPLcSxPsVeJqJX3WxcP/uUOPNtq/cMn76h2i6dJezdpKS7H/3AHgPQVNG6Gy47sLn7J/fX1GH6JUEni6jlLgnlj6Wb8fI4KmJd7QRGr7p3qEn9uUHkvD9ua4F5rl2/0rmY/wB44+4GpZqXRC7UZFtKR6Lu+5cmoTqgeNtroyHyZSp+DYr2KOGwy+SEfJX89yqnN7mpLcufpO59rMf2msQc+Z+Jr8NfldqilsSbEWoSp9GSRfY7j9hroW3S+8j+jcyj7bH9tcelS1co4Re6JlY9a19HzlL+05/zZFSjSeuaRiA+wnyddufYykD4iqlpWbo05bxXkZypP9EnHuf0eh6K0/rLibhLG0fqO+P3H7jUpsNUinXdE6uPQ8vaOY99eZ9D1woQkhyp4An6v+n7Kl1pePC4eNijDxB+71HpXPU6OpzV6bs/Q4X0jiMLPJXWZcdn/RelK4vRPXfldvvOA6na4HLI45A8iD+2u1Xhzg4ScZbo+gpVI1YKcdmKUpVDQUpSgFKUoBSlKAUpSgFKUoBSlKAUpSgFKUoBSlKAUpSgFKUoBSlKAUpSgFKUoBSlKAUpSgFKUoBSlKAUpSgFKUoBSlKArY1WfT2cte7TyRFA9/eP3n7qtXVINkzr5Mcew8R9xqr+sS223aP4Og+Kkj9m2vl//l0qfSThPe0ku9fZMpW+QsnoXAtjp8U2AZrj6JP1V4/uGfUsPKukt7eXL7IpNviThQFHtAzXL6OP8t0q37PvSWx2Mo545DA8e7tPuNdPSJ9hkR45Cki7WKo5K8x4DPImvvJW+KTV5X9+h50nLrIxvaPL3xNSaxut2ItYi7X/AJbdmR7MEk/9Nal9qGtW6kXFnb38XjsGSR+jz/7ZrnanFosTbJhcSEnBYh12epHdPwU1pXfR+/sFFzpV091a/SCq2/A8mi+i48CVAI8hjNSop7+qt6o6ovT+nc1W1TQ7wkT20thJnBaPO0H2KCBx84xWKfqj7ZS+n3kN0vPaSFYemVJGfbtrp9J+iY1tY76wMXaNGO3hLBWDjhx8Nw4qd2MhVOar2/0a70+QNJHLbsDwfvL+rIvA+410U9fklZ8Hr9w+aNfVtGmtJDHPG0T+TDmPMHkw9QSK0qsbResSK7iFrq6drH9S4A78Z5Zbbx+2vHzDcTXI6YdXctkvbRN8otG4rMmDtB5b9vD7Q4H05VvGq08tRWfo+4q49qIhSlK6Cgqc6XKWhjJ5lR93D91Qap7ZQ7IkXyUD7uP31pTPF6XayRXbcsbqvzsn8tyfsb/Sp1UW6ubPZZ7j/aOW9wwg+9T8aw9Z3S9tOs8xkdtK2yMnjt4ZZ8HngcvVhXzmJTq4mSjxsez0fHq8LC/C/nqS+leTrzVppmLSSyOx5lnY/tNfNtqMsTBklkRhyKuyke8Guj8uf7vQ6eu5HrOlc3o1cvLZW7y8ZHhjZz5lkBJ++qv60usyVZmtLRzGE4Syqe8W8UVvqhfEjjnhwxx4adCVSeRGspJK5cVK8ly6jKxy0sjHzLuT8SamHVZr10NRhiSR2jckPGzMy7QpYtg8iMZyPZ411zwDjFyzbGaq3drHoSlKV5psKUpQClKUApSlAKUpQClKUApSlAKUpQClKUApXK6T9Io7C2eeXiF4Ko5ux5KPU/cAT4V576RdYF5fOS8rIh5RRsyoB5HHFva2fdyrqoYWVbVaIpKaiemM1+5ryhBp1xINyRTOD9ZUkYH7QFZf6Hu/+Rc/4U38K6vy9fv9PuZ9byPVINftVv1LdG5Le3knlVkaZgFVgwIVM8Sp5ZYtzHIDzqyK8+rBQm4p3sbRd1cUpSsyRSlKAUpSgFKUoBSlKAUpSgFKUoCKdLbXEiv+MMH2r/ofuqs+sey3W6SD+zfB9jjH7Qvxq59dsu1hYDmO8vtHh7xke+q61ew7eCSL8dSB7eYPxAr5Su/y/pSGI/S2n56S9P5Elmi0QzoRrklu2Y3KnkfIjyIPA1Ytz0zuNmQyj2Kv781TeizlHweBB4jyqeRXG6Ov0urThJ3auePUlOL0Z0b3pfaXY7PUoB5CeMHcvrgd4e7I9KjusW8+gyxXFjcGS2uBuQkAq+MHa6jge6QQwwefLFcnWhzqQaSP6Q6P3EHOWyftU89vF/2dsPhVHBU0mvlbs12a/c6qUnJa7maLpHpmpMJJy+m3njPCSFY+ZZR/mAP5xqS26arFHmCe21a3Pg+0OR5bgdp97H2VRNbNhqUtu2+GR4m80ZlPvxz99Wnhf2vwev3XmXU+JZepnSpW231jPpkp+uqkIT6bRtb27PfXy73GgBJbeUXunT+B+jx9RkISM94cDggrwrk6Z1w3aL2dykV3GeayKAxH6SjafepqXv0s7HS1vdPiRIRIVntXBZELHBZdpG3vFTw4EPkgHNYSjOFoyV09LXuvXVF009UR/UuhVrqkTXOksFccZLRiFKk/i8e77PonwI5VXNzbPE7JIrI6nDKwIIPkQeIqy9P6x9OaQSy2DW8w/tbZgD652lCQfIhs1y+tHppa6iYfk8bbo87pXUKSDjCcDkgHJ48vDma3oyqxlkaduL7PHtKSUWrkM0637SVF82GfYOJ+4VPI4yxAAyScAepOAKi/RW2y7P8AijA9rf6D76sroFpfbXYYjuxd8+3ko+PH7Nd0pqnTc2fN45PEYqNGPd57+hZmm2YhhSMckUL7cDifeeNUV1y678o1DslOUt12fabDOf8AKv2avHW9VW1t5Z3+jGhc+uBwHvOB768rXVy0sjSOcu7FmPmWJYn4mvGwEHKbqP22fT1LRioo3dN0rtILmY/RgRf1pZUjUfAu32a0Ioi7BRzYhR7ScfvqwbnSfkvRkORh7qdHPntGdg/VTd9qop0NthJqFqp5dsjHPLCHtD9ymvRjUupS4N+hk1si9+nPSZdKsMoR2hAihHqBjdjyUDPwHjXniztJLmZY0BeSRsAeLMx5k/eT7TXe6w+lp1G8Z1PzKdyIfmg8Xx5sePs2jwqQdGdJ/o3S5tSkGJpU7O2B5r2nd7Qep4kfmr+dXNRh+Hp3fzP+ewvJ53yIFqkCRzOkbblQ7A/4+3ulx6FgSPQirR6itC4z3bDl8yh+Duf8g+NVIB5ca9CQapB0f0uBJuMm3/drjdJI3ffHkAzY3HkMeOAbYyTVNQjq2Ka1uVD0i6wrme6lkjuZY4y52IsrKFUHCjCkDOACfUmud/XK8/LLj/Hk/mqZ3HXZMWOy0tlXwDBmPvYFQfhWP8NVx+S2n6j/AM1WipJW6tea/ojTiREdL7z8suP8eX+arZ6nemc952sFwxkMYVkkP0sElSrHxwcEHnxPpVSdI+kMl9OZpFRTgKFjXaoAzjhxJ5niTU36KSHTdDubz6MtywihPiAMruHsJkb7AquJpqVO1tXbzJg2mSXpv1xJau0FqqyyKcNI2ezQjgQAOLkePEAetVne9Y+oStlruRfRCIx8EA+/NcOwsmnlSJOLSOqL7WIUftr0v0a6G21hCqRRqWx3pCoLufElufu5Csp9ThYpZbtkrNUe558/r1f/AJZP/it/Gn9eb/8ALLj/ABGq4euLVlttPMahQ9w3ZjgMhR3nPwAX7dUx0U0Q3t7DB4O43eiDvOf1QfurejOFSDm4pIrJNO1y4J+l1xY6BDPM2+5kUBCwGcyFmUsPErFx9SOPOqsPWHqLH/i5snyK/cAKk3XbrQe6jtk4Jbpkgcg0gBx7kC/rGuh1FdH8tNdsPo/NRkjxOGcj3bRn1asIKFOi6soq7189kWd5SypkL/r3qX5VP/77q/I+sbUVYH5XLkeB2ke8EYr0s7AAknAHEnyryx0l1b5XeTzjgJJCy/o5wvv2gVfDVIV21kSt74ETi49pPNY6xbi70gSK7QzxXCxyNESu9WikKnhxGSOI819cVHuiPS27OoWoe6nZWmRWVpZCCGcKQQTg8DXbuejfYdGO0Iw8s0c5/RLdmg/VIP2qgmhzbLqBvxZoz8JFNXpwpuMlFdrREm7q56tFQTrN6wxYR9jCQblxw8eyU/XPr+KPeeA49Hp/06TTIOGGnfIij/8A3b80feeHmR5+iinv7rA3TTzP72J8SeQAHuAHkK4MJhs/xz2Xr9japO2iO5oGr6pfXCww3VwWbme1k2oBzdsHgB/ADiRXoTSLEwQJG0jzMi4MjnLOfEk+391VbealD0athBBsmvpQGkcglVHqBg7eYVcjPFj68MdeN/8Ai2x/u5P/ACVrWpTxGtNJR8rlYyUN9zc68tf7S5jtVPdhXe4/PfkD7E/zmo71ZdHBfagiuu6KMGWQHkQuAFPnlyvDxGaj2q6m91PJNIcvIxZscuPgPQDAHoBV1dSWg9jZNcMO9cNw/Qjyo+Lbz8K6Kn+nw9lvt4sovjmWMq4GByFftKV4R1GlrGrR2kEk8pwka7jjn6ADxJOAPUiqH6Q9bt7cueyf5NH4KmN2PzpCMk+zAqYdeuu7YYbVTxkPaP8AopwUe9yT9ion1P8ARpbu+LyKGjgXcQRkFm7qAg8DyZvsivVw1KEKTrTVzCcm5ZUcD+uV+f8A4u5/xZP41+Hpnfjnd3I/vZP416fCAcqrfrx1ZY7JIOBeaQHw4LH3iR5d4qPeatSxUak1FQWvvgRKDSvcrPS+sa/gkVxcySAHikjF1YeRDZxnzGDVkdcfTCS2jghgkaKST5xypIZVHALkcssT+oarnq10H5ZqUKkZSM9q/liMggH2vtHvNYOn+u/LdRmlBygbs4/0Y+6CPact9quiVKEqystld/QopNRJd1S6le3moAyXM7xRIXdWkdlbI2KpBOOZLfYq65HABJOABknyx41AupnQfk+n9qww9w2/7A7qD9rfbrd62Nd+S6bIAcPN8yv2gdx/UDfEV5tf/LXyx7jePwxuyndd6wrua5lkjuZo42clEWR1CrnCjAOB3QM+uasmDpbLpeiQTXDNPcT5KCRifp5ddxPHaqYJHmccM8Kk6K6Ib28hg8HcbvRB3nP6oP3VKOuXWhNfCBPoWyBMDlubDN8BsX7Jr0atKEpxpJabvuWxjGTScjjX/WPqEzljdSJ+bGQij0AX9+TWCPptqDEKt3cEk4AEjZJPAAVMOpHoys00tzIoZYsJHkZG9uJbyyq4/Xq6hbqOSge4VjWxFOlLIoJ298C0YOSvcqvpd1lS6bHHZxkS3SRoJp3721ioJAH1m45yeAyOZziuLvp9fSMS15MCfBZCg/VTAFa/SqZ3vrlnyGM8mQfDDkAe4AV1dF6x7m0gWGKO32rnBaHLHJzkncMn1rohRjCCcYpso5Nvc5X9crz8suP8eT+aup0X1i/vLyGBLy4y7jJ7aQ7VHFmxnHBQTxroL1wXgP8Au7U/3B/nq0erbpeupQu5iSKWNgr7B3SGGQR4jODwOeXOqV5ypwbcF5/YmKTe5Mqg+v6f2Uxx9Fu8vv5j3H91TiudrmndtEQPpLxX+Hv/AIV8b0rhPxNB5fmWq+q8TrTPPPTDT/k94WHBZe+PafpD48ftCunpN7lMV3Omuj/KLYkDvxd9fM4+kvvH3gVBNHvccK93oDG/jMFG/wA0Phfhs/Fetzz8TT1Olq/jW51U6wINTVG+hcKYWB5EnvL/ANQ2/brn6g+RXA7do5FdThlYMp8ipyD8QK91wzwceJSk7G30m0Y2d5NAeUbkL6qe8p96Fa5dWJ1uQLN8kv4x3LmEBvRlG4Z9drEf3dV3U0Z54Jvf6mslZipJ0P6czaaXVVWWGT/eQv8ARbhjIPgccDwII5jgK5mi9H572Ts7eJpG8ccl9WY8FHtNTZeq63tAG1K/jhPPso8F/i3E+5DVas6dss9eXaIp7o+T030mXjNpIU+JiZR+zZWHrG6K2tvbW1zbxyW/bkgwSk7gNu4NgklfDIyfpLyNbUfSnR9PObO0e5mX6MsxwAfAjdkg+xB7ajF3rE+q3gkuG3Y47RkKig/RUeAJx6nxrKlTk5pxTS5vfwFWpGnByl2HS0S07OFQeZ7x9/8Apiro6EaN8ntQWGHk77emR3R7h95NQTodofyq4G4fNp3n8j5L7z9wNW2BWXSdayVJd7+h5XRFF1JyxM+3b6/0Vl15692dtHbKeMzbm/Qjwce9yv6pqn9D0prq5igXnK4XPkCeJ9y5Puq++l/VhFqVwJpJpUIQIFXZjALH6wJ+sa+OifVTb6fcCdZJJHCkKH2YXdwLd0DjjI95rKjiadKjlW/1PblBykcLrw2xWFrCowolGB5COJlA+DCqZimKnKkgkEZHkwKke8Ej316f6VdEoNShEU+4bTuVlOGU4IyCQRyPIioUnULbbuNxOV8sRA/Hb+6mFxVOFPLLcTg27orzq66HnUrsKwPYx4eU+YzwTPmxGPYGNSfrx1sGWG0TAWJe0YDkCw2oMeGEBP26tnQejsFjCIrdNi8z4sx/GZjxJqHa91ORXlzLO9zMGkbcRtjIHAAKCRyAAA9BVVioTrZ56JbDq2o2RWHVloXyvUoVIykZ7Z/ZHgge9yg+NfHWRrL3OpTlicRuYkH4qxkr97bm+1V19Cer2HS+0KO8jyYBZwowFydoA9Tk+weVc/pP1RWt7M0weSF3OX2bSrH8baw4E+ODx8s1osZT67M9rWRHVvLYqbo1qWlxQ4vLWeeUse8rgKB4AAOvvyK6N5r2imNxHp84kKnYWkO0Ng4JxKeGcVL/AMAkH5VN+rH/AAp+ASD8qm/Vj/hV3iKDd8z9SMkuBT2nWDTyxxJxeRlRfaxAz++rg63tAMOlWyRA9lbOqn2dmYwx+1j3tXZ6K9UkFhcrcCWSVkB2hggAJBXdwHE4Jx7a7mu9K7GFmgupogSvejfjlWHIjB4EeBrGris9SLpq6RaMLRdzzdpGpNbXEU6gFonVwDyO05wfbyq2F6/I8cbR8+ki/wAtc3UejOgyOWjvjCD9VW3KPZvQkfGuXqXRrRoomddQllYDuxoEJY+A+hw4+Jrpm6Va2aLv3Mos0dmcrp/02OqTo4QxpGm1ULA8Scs2Rw490fZqWdSmlrGtzfy8EjUopPgAO0kb3AIPjVVqM8AMnyHj6V6R0noUq6Qti7Mm6PEjJgNuc73wSCPpEjj4VGKcaVJU1on/AB2iF5SueedX1Jrq4lmb6Url8fpHgo9gwPdXpXoXoXyKxhgx3lXL+rt3m/6iR7AKjOldStpBPHL2s0nZsHCsY9pKnIztQEjODjNWDXHi8RGolGGyNacGtWRHrT1v5LpkuDh5fmV/vM7j7kDGqC6O6Oby6ht1/tHCn0Xmx9ygn3V6J6YdB4tUWMTPKgjJIEZUZLADjuU8scPaa0eivVfa6dP28bSu+0qO0KELuxkgKo44GM+RNTh8RClSa/V7sRODlLkOs+1UaNcKowqKm0DwCSR4HuArzrG+0gjmDn4ca9OdN7m3Swn+VEiJkKnacMxPJU/Ozy9nHgDXmNsEnAOM8AeJ58BwAyfdXT0e/ga5lK250NU1OfULoyPmSWVgAqg+JwqIvgBnAH7yTV69XHV+unRb5AGuZB325hBz7NT+0+JHkBXN6rOrn5Goubhf9oYd1T/YqR/nI5+Q4eebHrmxeJUv8cNl78i9OHayM6n1cWFzK00sG6Rzlm7SUZOAOQbHICov076ubG1064mht8SIoKntJTjLqCcFiOAJPHyqzq+JoVdSrAMrAhlIyCCMEEHmCK5YV5xa1dl2XNHFM8jVaGhddptraKE2gbskVNyy7QQoCg7dhwTjjxqVX/UhYyMSjTQ5+qjqVHs3qx++tI9Qtt+Uz/CL+WvTnicPVVp+/IwUJx2ND8P3/wBH/wB7/wDnXf6FdaR1O57EWvZgIXZ+13YwQBw2DmSBzrn/AIBbb8pn+EX8tSboZ1fQaX2hjZ5GkwCz7eAXJwAoGOJyfYPKuWrLC5HkWviXjnvqUp1l6qbjVLgnlG/ZKPIRdz723H310OgHWQulxSRm37Xe+/cH2n6IXacqcgYyP0jVn9Jeqa0vpmmJkikbi5jK4Y8slWUgH1GK5H4BrT8ouPjD/wCOuhYmhKmoSK5Jp3RoHr+X8jb/ABh/JVc9L+lkupXHbSgLhdqIucIoJPM8zkkk1av4BrT8ouPjD/467Og9U1jaOH2NM44gykMAfMIAFz7QarGvhqXxQWvviHGctGQ/ovpEml6Jd3jIVmmTCDGGRCQisfEcXL+wLVTYr1zLCrqVYBlYEEEAgg8CCDzFQTVOpWwlYsnawE+EbAr+q4bHsBqtDGxTk59rJlTeliO6d16RxRInyMjYoUBZRtwowAMrkDgPOoZ086ePqsiExiKOMHagYsctjLE4HHgBy4VPz1Bw5/4qXH6Cftrpab1I2URBkaWbH1WYKp9yAH76vGrhabzx38fqQ4zejIt1Q2AtobrUpRhI42VM+O0b3xn1CqPXcKrS9vGmkeVzlnYux9WJY/ea9Na90TjurM2gJgi7oxEFGAjBgoBGMZAqJ2PUbaxyo7TTSBWDbD2YDYOcHC5x51FLF01KU5bv+EJU3ZJEj6u9B+R6dDGRh2XtJP0pO8QfYML9msHTrrBj0oRhozK8mSEDBcKuMsSQfEgDhx4+VSyoZ0z6sotTnWZ5pY2VAmF2FcAs3IjIOWPjXDCUJ1M1XY1aaVokFvuteynffLpUcjnmzGIk+HEmPJrX/CNp3/yeH/tf+OpF+ASD8qm/Vj/hT8AkH5VN+rH/AArvVTCrZv1MrTKl1zUUuLh5UhS3Rj3Yk4KoAA9OJxknA4k1eXU90da1sN8ilXnbtMHgQuAqZHhkZb7VZdA6orK0cOVadxxBlIIBHiEUBfjmptWGJxUZx6uGxaEGndilKV55sRPpNpWxu1Ud1j3vQ+fv/b7apDpVpHyS5JUYjkyyeQ819x+4ivTE8IdSrDIIwRVZ9NeifaI0TfpRP5Ecv4H2+yvIpzfRWM/EL/anpLlz8/qu1FZxzxsVYbnctcm4519yBo2ZGBDKSCD4EcKxO2a/QI2autjgSsWb1hW6WOj2dlvaZy/arJtwmO8SFPtkAA544nwqMdBOhR1GRmduytohuml4DAxnaCeAOBkk8FHE+AMl6IzLrGnNpsrAXEA32zt5Dht88LnafzWH4tYesLVEsbZNJtTwQBrlxzdjhtp9pwxHlsHgRXFCUo3pL5rvXlx99p0NJ/F2GHpD1lCJPkmlKLe3Xh2qjEkngWBPFc/jHvH05VX8khYlmJJPEkkkn1JPE180rsp04wWhk5Nipl0Z0oqgAUmSQjh48eCr/wC+dcHQdM7WTJHcXifU+A/ef9avLoD0X2AXEo7xHzYPgD9f2kcvT21NWqqEHN+B5eJUsTUWGh3yfBe/oSHozoYtIAn1z3nPmx/cOQ9nrXWpUG6eanLLdWlhBI8TSt2szoxVkiTOe8OWcN+qPOvm1mrTbb31PehCNKCjFaLQnNKpTVdWvbiK51O3nlSGG4VYog7hGjj7rOUzggsUJ9r55VJrHpC+q6nAIJJEtoIBNKEYrueUArG2OB28OB/FcVrLDNK9+/lyCmWLSqu07S3udWmgjurz5NbIBIflMxLSt9UNnhjj70PnWnBLPPfTpDJdS2tt8yP9taJnk3FmcyMcvg7lwPAJT8Pz7L+ZOct2lVT0nu57e2jihN0t1dybFX5U9wypGdzOh3YUk4HDwzxrW16eTdBbW51K2uZ3CpJc3EmzC43HCu+TxHDAxmiw1+32u0jOW/Sqd1y7vbw301tczLFYqkabHZRM0ZzK5CnBONzfq1vHpo2oy2KRytDGkZur1lcoFEfdKMVPBSwPDydTT8M7Xv38tLjOi1KVT+vdNWv+3kjuZLSGGNzAqdqsly+3Idio7sfkM+30lOmXq3GhwzzzToEi3u8crJIxiDIcuOJyRy8Tiolh5RSb42JU0yb1TvSTqivby7mnM0HzjkjJlyF5KPoHkoA91dDo1ZOulm/vLm85NKqC5mA2A9xDx7xYjn4hxXO0rV7yU2ts9zJHJes11NIXOYoSW2RxFshNwVjwHDcvhW9KEqTbg1ppt4spJqW5zvwFXv8Azrf9aX+Sv0dRV5/zrf4y/wAlSHprZ9g1vDZXd013PKFX/apXCqPpOykkYHDw8D5GuVrWp3t2t7f21xMkNtKiRIrsFdY+EkhUcDzV+XIsPCuiNWtJJ5lZ8vD33FXGK7CRdDep6KzlWaeTt5VOUULtjQj62DksR4E4A8s4qxarFumny69tmSZoLW3gF1dEOVGWAxE2OeGwNvjlq43SHpnJexzzpcy2iRqRbQp2iyTHK5kkZRgArnC5/ieWVKrVknN/YupRitC56VWOudJpZ7PTbaGZo5rxY2klDEMiIo3tuzkZYHx47WHjVj2sqEYRg20AfS3HyGTnOeHM1zTpOCTfMupXM9DUD6QavJdaqlhHO0EUcfa3DowR2zjbGr8xzU8Pxj5Vgv4ra3uQY9RuVe3U3E0JlmmEkaYO1ixKJnGMHid44cqsqO13ur7DMZunXVzNqkysbsRxIMJF2RYKfrMSHGSfZwHD26/Q7qfjsrgTzSi4ZOMY7Paqt+OQWbcR4eXPnjEal129NlEBLObrUZzKqozFoYEOcRjI255jBGVHpW3rU0jSwWts2pWtxM/de5uJNu1QSx2q77j6cK7FGqo9Xm014bLfnxM/hvexb1ftVv0dun1WW5llupY7eN+xhjjl7EtsHGRymGJbIPlxPlXM1jV1tLe5ms7+ecSMLSON2kZY5WwWdZZD3iFViCvAbhx5VyrDu+W+vdx5l8/aW3SoVrut/wBGaRjtu1uOzEasX3u8r8NwzknBJbHkoFcTSjcve2ViZ5ibaP5ReP2jks74YRM2eKglRjxBPlURoNpyvpr6e15hyLQpVYJprz6w1rFdXnYQR7p2+Uy5Lv8ARQHPd5g/ZYeFTf5rTbV2eSV0TLFpHeVyTgBQW4kk4UKPE+tVnTy2Sd2/qSpXOxSuFocciRyXN2xV5BvMe4lLdFBIjA5ZAyWbxYnwAqPaLqU0DwXVxI/Y327cjsStuzs0kGAeCAxfNn87bUKne9mMxPqVW2m3tzeTKV7V0bfdOizvFtSYmK2j3KQQOzjaQqMZLA11tRD2vySX52HN0iSK1zLKpR0kQZLsRjeyn3CrOjZ2vqMxM6VX3SDU7i7VHgaREmcQ2qoxRpsgtJcsRyQRK/Zg+Yc81xtauZLa3kdYpklIEcGbyaXdLMeyQbGbacFt3H8X306nbXVjMTelV9qyNHHDCBeQSysEW4lumZV2KZHdlSZ8nYjnBXbnmQKyXk8iRzXU6STwndKkkV28aiE8YwsQKDdsx5lmJ48QKdTz9+YzE9pUc1O7ez0zuPJLLsWOJpSDI8kpCR7vM7mGfYa41x2tnbGR4p98aAI7XssnaSnaiAxh8HfIRwxjiarGnft7bByJ5Sq81GCSK2ihK3iXEpWBbh7piokZT84VjnY/VZsbccMHA41i6S9KPlEU4huWiSCNzG6Fle5lVCQQyj/dA+X02/NHeuqDezIzFkUqFazPNqEkcVrM8JS2+Ul0YjLy8IEbHNTtkYqeYArn6p05aWKGWPchhheeeMEj50E20du2PA3DNwPMRCoVCTt77vMnMixaVFrnQ0jth8ouZhKwVDN284+dkwgKIjBR3yMKBiuXocc9wjTMk8ySOeyb5XJD82gEStsQgZfYZCfHtKhU01e4uT2lYraAIgUZwBjvMzH3sxJPvNZaxLClKUArV1CwWZCre4+IPmK2qVScIzi4yV0wUf1j9CmBMqr84o7wH9oo+sPMgfdw8KrKvWeoacs6bW9x8QfMVRnWL1fPbO00a5Q5LBRw9XUeXmPDny5a9GYmWDaw1Z3h+mXD/i/+r8OBhVhf4kQKGZkYMrFWHEMpII9QRxFfjuWJJJJJySTkknxJPM180r6k5xWeztGlcIvM/d6mviCBnYKoyT4VcfV71abVEs47pwdvIv5eoT7zVKlSNOOaZjUnL5KavJ+nN8v5MnV/0FBVZJF+aXioP9qfxj+bn48uVWiBX4iADA4AchX1Xz+IxEq8sz8FwOvDYaOHjZat6t8WK030aFpGkMUZkdNjOUXcyn6hbGSvpW5SsE7HUakWkwpD2KxRrDgr2QRQmGzkbAMYOTn2186dokFtu7CGOHdjd2aKm7GcZ2gZxk/Gt2lLsGrZaXFDu7KNI97bn2Kq7mP1mwOJ9TXOPQiwPOytj/cRfwrt0qVKS2ZFkaEGg26NGyQRK0S7Y2EaAopz3VIHdHE8B5mssulxPKsrRo0qAhZCqllBzkBsZGcnl51tUqMzJsallpUMCGOKKONCSSiIqqSeBJAGDmtKPofZKrKLS3CvgMoijAbacgEY44PHjXYpU5nxIsYjaps7Pauzbt2YG3bjG3byxjhitb+grfsOw7GPsf8AlbF7P6W76GMfS48udb1Ki7JNS40mGSLsXiR4sAdmyqUwuMDaRjAwMeWKwX/Rq1uAomt4ZNo2rvjRtoHgMjgPQV0qUUmtmLHNsOjVrBnsbeGPcMEpGikg8wSBkis9tpMMcXYpFGkRBBjVFCENzG0DHHJz7a26VLk3uyLHITohZBSgtLcKxBZRFHhiudpIxg4yceWTXSmtUdCjKGRhtKkAqQRggqeBGOGKy0qHJvdk2ORN0QsnChrS3YKu1QYYztUEkKMjgMknHqa2dN0O3td3YQxQ7sbuzRE3YzjO0DOMn41vUqXKTVmyLHL1Hova3LbpraGVuW540ZuHhuIzSHotaJG0a20CxvjegijCtg5G4Y44PHjXUpTPK1riyNJNGgWRJBDGHRNiOEXcijI2KcZC4J4Dzr7k0uJpVmMaGVRtWQqu9Qc5AbmBxPxNbVKi7JOJN0JsXYs1nbsx4kmGPj7eHGtuXo/bNEIWghMQORGY02A+YXGAeJ4+tdClTnlxIsjkWXRCzgYPFawI45MsSBh7GxkVu2+lxRu8iRojycZHVVDPjluI4tjJ51tUo5N7sWNW00uKJnaONEaQ7nZVUFzx4sR9I8TxPnWS4s0k270VtjB13AHawzhhnkRk8fWs1Ki7JMdxbLIjI6hkYFWVgCGBGCCDwII8KxXenRzRmOSNHjOMoyqynBBHdPDgQPhWzSlwcuXovaO25raFjgDJjTOFG0DOOQAAHlis8uiwPCIWhjaIYxGUUoMHI7pGOBrdpU5nxIsaV9o0E+3tYo5Nmdu9FbbkYOMjhwA5V82+gW8eNkES4YOMIowwBUMOH0gCRn1Nb9KjM7WuLGCexjdlZ0VmXIUsoJXcNrYJ5ZHA+YrRh6KWiEFbaEFTlfm17pHIgYwD7K6tKKTWzFjDPaJJt3qrbWDruAO1hnDDPIjJ4+tLi0STG9VbawZdwBwynIYZ5EHiDWalRck17rT45cdoivtzjcoONylDjPLKsVPoSK+1tlCbAoCBdoUAbQuMbdvLGOGKy0qbg1rTTYoc9nGiZCg7VC5CLtUcPBV4AeArD/QNv878xF89xl+bT53me/w73M8/Ot+lLsHLg6L2qEMtvECOR2LkZGOBPLhw4Ut+i1pGVKW0KlSCpWNAVI5EYHDFdSlTnlxIshSlKqSKUpQClKUArFcWyyKVcAg+FZaVEoqSs9gUz0+6omUtPZDcObQjmPVR4+we6q30jQ5rubsYY2d/EAfR44JY/VA9a9XVGOi//F6h/wDfX/8AEtd2Gxc6UXB6pLS/Zsrc1r38+HPUpptW7Tk9Buq2KyAebEs3Pl3V9meeP/fOp4BX7SuepVlVd5M0p0401p/6KUpWRo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06" y="1340768"/>
            <a:ext cx="457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80728"/>
            <a:ext cx="2664792" cy="291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-180528" y="73715"/>
            <a:ext cx="8158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kern="1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ba Super"/>
              </a:rPr>
              <a:t>Le grand prix de la France</a:t>
            </a:r>
            <a:endParaRPr lang="en-GB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15113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1079500" cy="77470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5224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4398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84248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Un camion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116013" y="4941888"/>
            <a:ext cx="30241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car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724525" y="4941888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lorry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116013" y="5949950"/>
            <a:ext cx="309562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Traffic jam</a:t>
            </a:r>
            <a:endParaRPr lang="en-GB" altLang="en-US" sz="2400" b="1" dirty="0">
              <a:latin typeface="Comic Sans MS" pitchFamily="66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724525" y="5949950"/>
            <a:ext cx="3168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smtClean="0">
                <a:latin typeface="Comic Sans MS" pitchFamily="66" charset="0"/>
              </a:rPr>
              <a:t>scooter</a:t>
            </a:r>
            <a:endParaRPr lang="en-GB" altLang="en-US" sz="2400" b="1" dirty="0">
              <a:latin typeface="Comic Sans MS" pitchFamily="66" charset="0"/>
            </a:endParaRP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8921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05488"/>
            <a:ext cx="8921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</a:t>
            </a: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5003800" y="4868863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</a:t>
            </a:r>
          </a:p>
        </p:txBody>
      </p:sp>
      <p:sp>
        <p:nvSpPr>
          <p:cNvPr id="13332" name="WordArt 20"/>
          <p:cNvSpPr>
            <a:spLocks noChangeArrowheads="1" noChangeShapeType="1" noTextEdit="1"/>
          </p:cNvSpPr>
          <p:nvPr/>
        </p:nvSpPr>
        <p:spPr bwMode="auto">
          <a:xfrm>
            <a:off x="32385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</a:t>
            </a:r>
          </a:p>
        </p:txBody>
      </p:sp>
      <p:sp>
        <p:nvSpPr>
          <p:cNvPr id="13333" name="WordArt 21"/>
          <p:cNvSpPr>
            <a:spLocks noChangeArrowheads="1" noChangeShapeType="1" noTextEdit="1"/>
          </p:cNvSpPr>
          <p:nvPr/>
        </p:nvSpPr>
        <p:spPr bwMode="auto">
          <a:xfrm>
            <a:off x="5003800" y="5876925"/>
            <a:ext cx="5032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</a:t>
            </a:r>
          </a:p>
        </p:txBody>
      </p:sp>
      <p:sp>
        <p:nvSpPr>
          <p:cNvPr id="2" name="AutoShape 2" descr="data:image/jpeg;base64,/9j/4AAQSkZJRgABAQAAAQABAAD/2wCEAAkGBhQQEBUUExQWFBUWGB0YGBYYFxQaGhcfFxYXFR4YHBcYHyYeGh4jGhgYHy8gJCcpMCwtFx4xNTAqNSYrLCkBCQoKDgwOGg8PGjAkHyQqLCwyLCwuLCwsLCwqLSwsKSwsLCwtLCwsLCosKSwsLDQpLCksLCwsLCwsLCwsLCwsLP/AABEIAGkB4AMBIgACEQEDEQH/xAAcAAEAAgMBAQEAAAAAAAAAAAAABgcDBAUIAgH/xABNEAACAQMCAgcDBgoHCAAHAAABAgMABBEFEiExBgcTIkFRYXGBkRQjMkKCoRdSVGJykrHB0dIVFkODk7LhJDM0U6Kj0/BEVWRzs8Lj/8QAGwEBAAMBAQEBAAAAAAAAAAAAAAECAwQFBgf/xAA3EQACAQIEAggEBgEFAQAAAAAAAQIDEQQSITFRYQUTQXGBkaHwIjLB4RQVQlKx0SMkM2LC8Qb/2gAMAwEAAhEDEQA/ALwJrm3fSKGPhu3HyXj9/Ko/rustK5RThAcYH1seJ/hUR6SdIFs4t2NztwRfM+Z9B/AV85V6Wq1q6w+DjeTdrv6cubJ0SuyXav1hrAu5tkYPLcSxPsVeJqJX3WxcP/uUOPNtq/cMn76h2i6dJezdpKS7H/3AHgPQVNG6Gy47sLn7J/fX1GH6JUEni6jlLgnlj6Wb8fI4KmJd7QRGr7p3qEn9uUHkvD9ua4F5rl2/0rmY/wB44+4GpZqXRC7UZFtKR6Lu+5cmoTqgeNtroyHyZSp+DYr2KOGwy+SEfJX89yqnN7mpLcufpO59rMf2msQc+Z+Jr8NfldqilsSbEWoSp9GSRfY7j9hroW3S+8j+jcyj7bH9tcelS1co4Re6JlY9a19HzlL+05/zZFSjSeuaRiA+wnyddufYykD4iqlpWbo05bxXkZypP9EnHuf0eh6K0/rLibhLG0fqO+P3H7jUpsNUinXdE6uPQ8vaOY99eZ9D1woQkhyp4An6v+n7Kl1pePC4eNijDxB+71HpXPU6OpzV6bs/Q4X0jiMLPJXWZcdn/RelK4vRPXfldvvOA6na4HLI45A8iD+2u1Xhzg4ScZbo+gpVI1YKcdmKUpVDQUpSgFKUoBSlKAUpSgFKUoBSlKAUpSgFKUoBSlKAUpSgFKUoBSlKAUpSgFKUoBSlKAUpSgFKUoBSlKAUpSgFKUoBSlKArY1WfT2cte7TyRFA9/eP3n7qtXVINkzr5Mcew8R9xqr+sS223aP4Og+Kkj9m2vl//l0qfSThPe0ku9fZMpW+QsnoXAtjp8U2AZrj6JP1V4/uGfUsPKukt7eXL7IpNviThQFHtAzXL6OP8t0q37PvSWx2Mo545DA8e7tPuNdPSJ9hkR45Cki7WKo5K8x4DPImvvJW+KTV5X9+h50nLrIxvaPL3xNSaxut2ItYi7X/AJbdmR7MEk/9Nal9qGtW6kXFnb38XjsGSR+jz/7ZrnanFosTbJhcSEnBYh12epHdPwU1pXfR+/sFFzpV091a/SCq2/A8mi+i48CVAI8hjNSop7+qt6o6ovT+nc1W1TQ7wkT20thJnBaPO0H2KCBx84xWKfqj7ZS+n3kN0vPaSFYemVJGfbtrp9J+iY1tY76wMXaNGO3hLBWDjhx8Nw4qd2MhVOar2/0a70+QNJHLbsDwfvL+rIvA+410U9fklZ8Hr9w+aNfVtGmtJDHPG0T+TDmPMHkw9QSK0qsbResSK7iFrq6drH9S4A78Z5Zbbx+2vHzDcTXI6YdXctkvbRN8otG4rMmDtB5b9vD7Q4H05VvGq08tRWfo+4q49qIhSlK6Cgqc6XKWhjJ5lR93D91Qap7ZQ7IkXyUD7uP31pTPF6XayRXbcsbqvzsn8tyfsb/Sp1UW6ubPZZ7j/aOW9wwg+9T8aw9Z3S9tOs8xkdtK2yMnjt4ZZ8HngcvVhXzmJTq4mSjxsez0fHq8LC/C/nqS+leTrzVppmLSSyOx5lnY/tNfNtqMsTBklkRhyKuyke8Guj8uf7vQ6eu5HrOlc3o1cvLZW7y8ZHhjZz5lkBJ++qv60usyVZmtLRzGE4Syqe8W8UVvqhfEjjnhwxx4adCVSeRGspJK5cVK8ly6jKxy0sjHzLuT8SamHVZr10NRhiSR2jckPGzMy7QpYtg8iMZyPZ411zwDjFyzbGaq3drHoSlKV5psKUpQClKUApSlAKUpQClKUApSlAKUpQClKUApXK6T9Io7C2eeXiF4Ko5ux5KPU/cAT4V576RdYF5fOS8rIh5RRsyoB5HHFva2fdyrqoYWVbVaIpKaiemM1+5ryhBp1xINyRTOD9ZUkYH7QFZf6Hu/+Rc/4U38K6vy9fv9PuZ9byPVINftVv1LdG5Le3knlVkaZgFVgwIVM8Sp5ZYtzHIDzqyK8+rBQm4p3sbRd1cUpSsyRSlKAUpSgFKUoBSlKAUpSgFKUoCKdLbXEiv+MMH2r/ofuqs+sey3W6SD+zfB9jjH7Qvxq59dsu1hYDmO8vtHh7xke+q61ew7eCSL8dSB7eYPxAr5Su/y/pSGI/S2n56S9P5Elmi0QzoRrklu2Y3KnkfIjyIPA1Ytz0zuNmQyj2Kv781TeizlHweBB4jyqeRXG6Ov0urThJ3auePUlOL0Z0b3pfaXY7PUoB5CeMHcvrgd4e7I9KjusW8+gyxXFjcGS2uBuQkAq+MHa6jge6QQwwefLFcnWhzqQaSP6Q6P3EHOWyftU89vF/2dsPhVHBU0mvlbs12a/c6qUnJa7maLpHpmpMJJy+m3njPCSFY+ZZR/mAP5xqS26arFHmCe21a3Pg+0OR5bgdp97H2VRNbNhqUtu2+GR4m80ZlPvxz99Wnhf2vwev3XmXU+JZepnSpW231jPpkp+uqkIT6bRtb27PfXy73GgBJbeUXunT+B+jx9RkISM94cDggrwrk6Z1w3aL2dykV3GeayKAxH6SjafepqXv0s7HS1vdPiRIRIVntXBZELHBZdpG3vFTw4EPkgHNYSjOFoyV09LXuvXVF009UR/UuhVrqkTXOksFccZLRiFKk/i8e77PonwI5VXNzbPE7JIrI6nDKwIIPkQeIqy9P6x9OaQSy2DW8w/tbZgD652lCQfIhs1y+tHppa6iYfk8bbo87pXUKSDjCcDkgHJ48vDma3oyqxlkaduL7PHtKSUWrkM0637SVF82GfYOJ+4VPI4yxAAyScAepOAKi/RW2y7P8AijA9rf6D76sroFpfbXYYjuxd8+3ko+PH7Nd0pqnTc2fN45PEYqNGPd57+hZmm2YhhSMckUL7cDifeeNUV1y678o1DslOUt12fabDOf8AKv2avHW9VW1t5Z3+jGhc+uBwHvOB768rXVy0sjSOcu7FmPmWJYn4mvGwEHKbqP22fT1LRioo3dN0rtILmY/RgRf1pZUjUfAu32a0Ioi7BRzYhR7ScfvqwbnSfkvRkORh7qdHPntGdg/VTd9qop0NthJqFqp5dsjHPLCHtD9ymvRjUupS4N+hk1si9+nPSZdKsMoR2hAihHqBjdjyUDPwHjXniztJLmZY0BeSRsAeLMx5k/eT7TXe6w+lp1G8Z1PzKdyIfmg8Xx5sePs2jwqQdGdJ/o3S5tSkGJpU7O2B5r2nd7Qep4kfmr+dXNRh+Hp3fzP+ewvJ53yIFqkCRzOkbblQ7A/4+3ulx6FgSPQirR6itC4z3bDl8yh+Duf8g+NVIB5ca9CQapB0f0uBJuMm3/drjdJI3ffHkAzY3HkMeOAbYyTVNQjq2Ka1uVD0i6wrme6lkjuZY4y52IsrKFUHCjCkDOACfUmud/XK8/LLj/Hk/mqZ3HXZMWOy0tlXwDBmPvYFQfhWP8NVx+S2n6j/AM1WipJW6tea/ojTiREdL7z8suP8eX+arZ6nemc952sFwxkMYVkkP0sElSrHxwcEHnxPpVSdI+kMl9OZpFRTgKFjXaoAzjhxJ5niTU36KSHTdDubz6MtywihPiAMruHsJkb7AquJpqVO1tXbzJg2mSXpv1xJau0FqqyyKcNI2ezQjgQAOLkePEAetVne9Y+oStlruRfRCIx8EA+/NcOwsmnlSJOLSOqL7WIUftr0v0a6G21hCqRRqWx3pCoLufElufu5Csp9ThYpZbtkrNUe558/r1f/AJZP/it/Gn9eb/8ALLj/ABGq4euLVlttPMahQ9w3ZjgMhR3nPwAX7dUx0U0Q3t7DB4O43eiDvOf1QfurejOFSDm4pIrJNO1y4J+l1xY6BDPM2+5kUBCwGcyFmUsPErFx9SOPOqsPWHqLH/i5snyK/cAKk3XbrQe6jtk4Jbpkgcg0gBx7kC/rGuh1FdH8tNdsPo/NRkjxOGcj3bRn1asIKFOi6soq7189kWd5SypkL/r3qX5VP/77q/I+sbUVYH5XLkeB2ke8EYr0s7AAknAHEnyryx0l1b5XeTzjgJJCy/o5wvv2gVfDVIV21kSt74ETi49pPNY6xbi70gSK7QzxXCxyNESu9WikKnhxGSOI819cVHuiPS27OoWoe6nZWmRWVpZCCGcKQQTg8DXbuejfYdGO0Iw8s0c5/RLdmg/VIP2qgmhzbLqBvxZoz8JFNXpwpuMlFdrREm7q56tFQTrN6wxYR9jCQblxw8eyU/XPr+KPeeA49Hp/06TTIOGGnfIij/8A3b80feeHmR5+iinv7rA3TTzP72J8SeQAHuAHkK4MJhs/xz2Xr9japO2iO5oGr6pfXCww3VwWbme1k2oBzdsHgB/ADiRXoTSLEwQJG0jzMi4MjnLOfEk+391VbealD0athBBsmvpQGkcglVHqBg7eYVcjPFj68MdeN/8Ai2x/u5P/ACVrWpTxGtNJR8rlYyUN9zc68tf7S5jtVPdhXe4/PfkD7E/zmo71ZdHBfagiuu6KMGWQHkQuAFPnlyvDxGaj2q6m91PJNIcvIxZscuPgPQDAHoBV1dSWg9jZNcMO9cNw/Qjyo+Lbz8K6Kn+nw9lvt4sovjmWMq4GByFftKV4R1GlrGrR2kEk8pwka7jjn6ADxJOAPUiqH6Q9bt7cueyf5NH4KmN2PzpCMk+zAqYdeuu7YYbVTxkPaP8AopwUe9yT9ion1P8ARpbu+LyKGjgXcQRkFm7qAg8DyZvsivVw1KEKTrTVzCcm5ZUcD+uV+f8A4u5/xZP41+Hpnfjnd3I/vZP416fCAcqrfrx1ZY7JIOBeaQHw4LH3iR5d4qPeatSxUak1FQWvvgRKDSvcrPS+sa/gkVxcySAHikjF1YeRDZxnzGDVkdcfTCS2jghgkaKST5xypIZVHALkcssT+oarnq10H5ZqUKkZSM9q/liMggH2vtHvNYOn+u/LdRmlBygbs4/0Y+6CPact9quiVKEqystld/QopNRJd1S6le3moAyXM7xRIXdWkdlbI2KpBOOZLfYq65HABJOABknyx41AupnQfk+n9qww9w2/7A7qD9rfbrd62Nd+S6bIAcPN8yv2gdx/UDfEV5tf/LXyx7jePwxuyndd6wrua5lkjuZo42clEWR1CrnCjAOB3QM+uasmDpbLpeiQTXDNPcT5KCRifp5ddxPHaqYJHmccM8Kk6K6Ib28hg8HcbvRB3nP6oP3VKOuXWhNfCBPoWyBMDlubDN8BsX7Jr0atKEpxpJabvuWxjGTScjjX/WPqEzljdSJ+bGQij0AX9+TWCPptqDEKt3cEk4AEjZJPAAVMOpHoys00tzIoZYsJHkZG9uJbyyq4/Xq6hbqOSge4VjWxFOlLIoJ298C0YOSvcqvpd1lS6bHHZxkS3SRoJp3721ioJAH1m45yeAyOZziuLvp9fSMS15MCfBZCg/VTAFa/SqZ3vrlnyGM8mQfDDkAe4AV1dF6x7m0gWGKO32rnBaHLHJzkncMn1rohRjCCcYpso5Nvc5X9crz8suP8eT+aup0X1i/vLyGBLy4y7jJ7aQ7VHFmxnHBQTxroL1wXgP8Au7U/3B/nq0erbpeupQu5iSKWNgr7B3SGGQR4jODwOeXOqV5ypwbcF5/YmKTe5Mqg+v6f2Uxx9Fu8vv5j3H91TiudrmndtEQPpLxX+Hv/AIV8b0rhPxNB5fmWq+q8TrTPPPTDT/k94WHBZe+PafpD48ftCunpN7lMV3Omuj/KLYkDvxd9fM4+kvvH3gVBNHvccK93oDG/jMFG/wA0Phfhs/Fetzz8TT1Olq/jW51U6wINTVG+hcKYWB5EnvL/ANQ2/brn6g+RXA7do5FdThlYMp8ipyD8QK91wzwceJSk7G30m0Y2d5NAeUbkL6qe8p96Fa5dWJ1uQLN8kv4x3LmEBvRlG4Z9drEf3dV3U0Z54Jvf6mslZipJ0P6czaaXVVWWGT/eQv8ARbhjIPgccDwII5jgK5mi9H572Ts7eJpG8ccl9WY8FHtNTZeq63tAG1K/jhPPso8F/i3E+5DVas6dss9eXaIp7o+T030mXjNpIU+JiZR+zZWHrG6K2tvbW1zbxyW/bkgwSk7gNu4NgklfDIyfpLyNbUfSnR9PObO0e5mX6MsxwAfAjdkg+xB7ajF3rE+q3gkuG3Y47RkKig/RUeAJx6nxrKlTk5pxTS5vfwFWpGnByl2HS0S07OFQeZ7x9/8Apiro6EaN8ntQWGHk77emR3R7h95NQTodofyq4G4fNp3n8j5L7z9wNW2BWXSdayVJd7+h5XRFF1JyxM+3b6/0Vl15692dtHbKeMzbm/Qjwce9yv6pqn9D0prq5igXnK4XPkCeJ9y5Puq++l/VhFqVwJpJpUIQIFXZjALH6wJ+sa+OifVTb6fcCdZJJHCkKH2YXdwLd0DjjI95rKjiadKjlW/1PblBykcLrw2xWFrCowolGB5COJlA+DCqZimKnKkgkEZHkwKke8Ej316f6VdEoNShEU+4bTuVlOGU4IyCQRyPIioUnULbbuNxOV8sRA/Hb+6mFxVOFPLLcTg27orzq66HnUrsKwPYx4eU+YzwTPmxGPYGNSfrx1sGWG0TAWJe0YDkCw2oMeGEBP26tnQejsFjCIrdNi8z4sx/GZjxJqHa91ORXlzLO9zMGkbcRtjIHAAKCRyAAA9BVVioTrZ56JbDq2o2RWHVloXyvUoVIykZ7Z/ZHgge9yg+NfHWRrL3OpTlicRuYkH4qxkr97bm+1V19Cer2HS+0KO8jyYBZwowFydoA9Tk+weVc/pP1RWt7M0weSF3OX2bSrH8baw4E+ODx8s1osZT67M9rWRHVvLYqbo1qWlxQ4vLWeeUse8rgKB4AAOvvyK6N5r2imNxHp84kKnYWkO0Ng4JxKeGcVL/AMAkH5VN+rH/AAp+ASD8qm/Vj/hV3iKDd8z9SMkuBT2nWDTyxxJxeRlRfaxAz++rg63tAMOlWyRA9lbOqn2dmYwx+1j3tXZ6K9UkFhcrcCWSVkB2hggAJBXdwHE4Jx7a7mu9K7GFmgupogSvejfjlWHIjB4EeBrGris9SLpq6RaMLRdzzdpGpNbXEU6gFonVwDyO05wfbyq2F6/I8cbR8+ki/wAtc3UejOgyOWjvjCD9VW3KPZvQkfGuXqXRrRoomddQllYDuxoEJY+A+hw4+Jrpm6Va2aLv3Mos0dmcrp/02OqTo4QxpGm1ULA8Scs2Rw490fZqWdSmlrGtzfy8EjUopPgAO0kb3AIPjVVqM8AMnyHj6V6R0noUq6Qti7Mm6PEjJgNuc73wSCPpEjj4VGKcaVJU1on/AB2iF5SueedX1Jrq4lmb6Url8fpHgo9gwPdXpXoXoXyKxhgx3lXL+rt3m/6iR7AKjOldStpBPHL2s0nZsHCsY9pKnIztQEjODjNWDXHi8RGolGGyNacGtWRHrT1v5LpkuDh5fmV/vM7j7kDGqC6O6Oby6ht1/tHCn0Xmx9ygn3V6J6YdB4tUWMTPKgjJIEZUZLADjuU8scPaa0eivVfa6dP28bSu+0qO0KELuxkgKo44GM+RNTh8RClSa/V7sRODlLkOs+1UaNcKowqKm0DwCSR4HuArzrG+0gjmDn4ca9OdN7m3Swn+VEiJkKnacMxPJU/Ozy9nHgDXmNsEnAOM8AeJ58BwAyfdXT0e/ga5lK250NU1OfULoyPmSWVgAqg+JwqIvgBnAH7yTV69XHV+unRb5AGuZB325hBz7NT+0+JHkBXN6rOrn5Goubhf9oYd1T/YqR/nI5+Q4eebHrmxeJUv8cNl78i9OHayM6n1cWFzK00sG6Rzlm7SUZOAOQbHICov076ubG1064mht8SIoKntJTjLqCcFiOAJPHyqzq+JoVdSrAMrAhlIyCCMEEHmCK5YV5xa1dl2XNHFM8jVaGhddptraKE2gbskVNyy7QQoCg7dhwTjjxqVX/UhYyMSjTQ5+qjqVHs3qx++tI9Qtt+Uz/CL+WvTnicPVVp+/IwUJx2ND8P3/wBH/wB7/wDnXf6FdaR1O57EWvZgIXZ+13YwQBw2DmSBzrn/AIBbb8pn+EX8tSboZ1fQaX2hjZ5GkwCz7eAXJwAoGOJyfYPKuWrLC5HkWviXjnvqUp1l6qbjVLgnlG/ZKPIRdz723H310OgHWQulxSRm37Xe+/cH2n6IXacqcgYyP0jVn9Jeqa0vpmmJkikbi5jK4Y8slWUgH1GK5H4BrT8ouPjD/wCOuhYmhKmoSK5Jp3RoHr+X8jb/ABh/JVc9L+lkupXHbSgLhdqIucIoJPM8zkkk1av4BrT8ouPjD/467Og9U1jaOH2NM44gykMAfMIAFz7QarGvhqXxQWvviHGctGQ/ovpEml6Jd3jIVmmTCDGGRCQisfEcXL+wLVTYr1zLCrqVYBlYEEEAgg8CCDzFQTVOpWwlYsnawE+EbAr+q4bHsBqtDGxTk59rJlTeliO6d16RxRInyMjYoUBZRtwowAMrkDgPOoZ086ePqsiExiKOMHagYsctjLE4HHgBy4VPz1Bw5/4qXH6Cftrpab1I2URBkaWbH1WYKp9yAH76vGrhabzx38fqQ4zejIt1Q2AtobrUpRhI42VM+O0b3xn1CqPXcKrS9vGmkeVzlnYux9WJY/ea9Na90TjurM2gJgi7oxEFGAjBgoBGMZAqJ2PUbaxyo7TTSBWDbD2YDYOcHC5x51FLF01KU5bv+EJU3ZJEj6u9B+R6dDGRh2XtJP0pO8QfYML9msHTrrBj0oRhozK8mSEDBcKuMsSQfEgDhx4+VSyoZ0z6sotTnWZ5pY2VAmF2FcAs3IjIOWPjXDCUJ1M1XY1aaVokFvuteynffLpUcjnmzGIk+HEmPJrX/CNp3/yeH/tf+OpF+ASD8qm/Vj/hT8AkH5VN+rH/AArvVTCrZv1MrTKl1zUUuLh5UhS3Rj3Yk4KoAA9OJxknA4k1eXU90da1sN8ilXnbtMHgQuAqZHhkZb7VZdA6orK0cOVadxxBlIIBHiEUBfjmptWGJxUZx6uGxaEGndilKV55sRPpNpWxu1Ud1j3vQ+fv/b7apDpVpHyS5JUYjkyyeQ819x+4ivTE8IdSrDIIwRVZ9NeifaI0TfpRP5Ecv4H2+yvIpzfRWM/EL/anpLlz8/qu1FZxzxsVYbnctcm4519yBo2ZGBDKSCD4EcKxO2a/QI2autjgSsWb1hW6WOj2dlvaZy/arJtwmO8SFPtkAA544nwqMdBOhR1GRmduytohuml4DAxnaCeAOBkk8FHE+AMl6IzLrGnNpsrAXEA32zt5Dht88LnafzWH4tYesLVEsbZNJtTwQBrlxzdjhtp9pwxHlsHgRXFCUo3pL5rvXlx99p0NJ/F2GHpD1lCJPkmlKLe3Xh2qjEkngWBPFc/jHvH05VX8khYlmJJPEkkkn1JPE180rsp04wWhk5Nipl0Z0oqgAUmSQjh48eCr/wC+dcHQdM7WTJHcXifU+A/ef9avLoD0X2AXEo7xHzYPgD9f2kcvT21NWqqEHN+B5eJUsTUWGh3yfBe/oSHozoYtIAn1z3nPmx/cOQ9nrXWpUG6eanLLdWlhBI8TSt2szoxVkiTOe8OWcN+qPOvm1mrTbb31PehCNKCjFaLQnNKpTVdWvbiK51O3nlSGG4VYog7hGjj7rOUzggsUJ9r55VJrHpC+q6nAIJJEtoIBNKEYrueUArG2OB28OB/FcVrLDNK9+/lyCmWLSqu07S3udWmgjurz5NbIBIflMxLSt9UNnhjj70PnWnBLPPfTpDJdS2tt8yP9taJnk3FmcyMcvg7lwPAJT8Pz7L+ZOct2lVT0nu57e2jihN0t1dybFX5U9wypGdzOh3YUk4HDwzxrW16eTdBbW51K2uZ3CpJc3EmzC43HCu+TxHDAxmiw1+32u0jOW/Sqd1y7vbw301tczLFYqkabHZRM0ZzK5CnBONzfq1vHpo2oy2KRytDGkZur1lcoFEfdKMVPBSwPDydTT8M7Xv38tLjOi1KVT+vdNWv+3kjuZLSGGNzAqdqsly+3Idio7sfkM+30lOmXq3GhwzzzToEi3u8crJIxiDIcuOJyRy8Tiolh5RSb42JU0yb1TvSTqivby7mnM0HzjkjJlyF5KPoHkoA91dDo1ZOulm/vLm85NKqC5mA2A9xDx7xYjn4hxXO0rV7yU2ts9zJHJes11NIXOYoSW2RxFshNwVjwHDcvhW9KEqTbg1ppt4spJqW5zvwFXv8Azrf9aX+Sv0dRV5/zrf4y/wAlSHprZ9g1vDZXd013PKFX/apXCqPpOykkYHDw8D5GuVrWp3t2t7f21xMkNtKiRIrsFdY+EkhUcDzV+XIsPCuiNWtJJ5lZ8vD33FXGK7CRdDep6KzlWaeTt5VOUULtjQj62DksR4E4A8s4qxarFumny69tmSZoLW3gF1dEOVGWAxE2OeGwNvjlq43SHpnJexzzpcy2iRqRbQp2iyTHK5kkZRgArnC5/ieWVKrVknN/YupRitC56VWOudJpZ7PTbaGZo5rxY2klDEMiIo3tuzkZYHx47WHjVj2sqEYRg20AfS3HyGTnOeHM1zTpOCTfMupXM9DUD6QavJdaqlhHO0EUcfa3DowR2zjbGr8xzU8Pxj5Vgv4ra3uQY9RuVe3U3E0JlmmEkaYO1ixKJnGMHid44cqsqO13ur7DMZunXVzNqkysbsRxIMJF2RYKfrMSHGSfZwHD26/Q7qfjsrgTzSi4ZOMY7Paqt+OQWbcR4eXPnjEal129NlEBLObrUZzKqozFoYEOcRjI255jBGVHpW3rU0jSwWts2pWtxM/de5uJNu1QSx2q77j6cK7FGqo9Xm014bLfnxM/hvexb1ftVv0dun1WW5llupY7eN+xhjjl7EtsHGRymGJbIPlxPlXM1jV1tLe5ms7+ecSMLSON2kZY5WwWdZZD3iFViCvAbhx5VyrDu+W+vdx5l8/aW3SoVrut/wBGaRjtu1uOzEasX3u8r8NwzknBJbHkoFcTSjcve2ViZ5ibaP5ReP2jks74YRM2eKglRjxBPlURoNpyvpr6e15hyLQpVYJprz6w1rFdXnYQR7p2+Uy5Lv8ARQHPd5g/ZYeFTf5rTbV2eSV0TLFpHeVyTgBQW4kk4UKPE+tVnTy2Sd2/qSpXOxSuFocciRyXN2xV5BvMe4lLdFBIjA5ZAyWbxYnwAqPaLqU0DwXVxI/Y327cjsStuzs0kGAeCAxfNn87bUKne9mMxPqVW2m3tzeTKV7V0bfdOizvFtSYmK2j3KQQOzjaQqMZLA11tRD2vySX52HN0iSK1zLKpR0kQZLsRjeyn3CrOjZ2vqMxM6VX3SDU7i7VHgaREmcQ2qoxRpsgtJcsRyQRK/Zg+Yc81xtauZLa3kdYpklIEcGbyaXdLMeyQbGbacFt3H8X306nbXVjMTelV9qyNHHDCBeQSysEW4lumZV2KZHdlSZ8nYjnBXbnmQKyXk8iRzXU6STwndKkkV28aiE8YwsQKDdsx5lmJ48QKdTz9+YzE9pUc1O7ez0zuPJLLsWOJpSDI8kpCR7vM7mGfYa41x2tnbGR4p98aAI7XssnaSnaiAxh8HfIRwxjiarGnft7bByJ5Sq81GCSK2ihK3iXEpWBbh7piokZT84VjnY/VZsbccMHA41i6S9KPlEU4huWiSCNzG6Fle5lVCQQyj/dA+X02/NHeuqDezIzFkUqFazPNqEkcVrM8JS2+Ul0YjLy8IEbHNTtkYqeYArn6p05aWKGWPchhheeeMEj50E20du2PA3DNwPMRCoVCTt77vMnMixaVFrnQ0jth8ouZhKwVDN284+dkwgKIjBR3yMKBiuXocc9wjTMk8ySOeyb5XJD82gEStsQgZfYZCfHtKhU01e4uT2lYraAIgUZwBjvMzH3sxJPvNZaxLClKUArV1CwWZCre4+IPmK2qVScIzi4yV0wUf1j9CmBMqr84o7wH9oo+sPMgfdw8KrKvWeoacs6bW9x8QfMVRnWL1fPbO00a5Q5LBRw9XUeXmPDny5a9GYmWDaw1Z3h+mXD/i/+r8OBhVhf4kQKGZkYMrFWHEMpII9QRxFfjuWJJJJJySTkknxJPM180r6k5xWeztGlcIvM/d6mviCBnYKoyT4VcfV71abVEs47pwdvIv5eoT7zVKlSNOOaZjUnL5KavJ+nN8v5MnV/0FBVZJF+aXioP9qfxj+bn48uVWiBX4iADA4AchX1Xz+IxEq8sz8FwOvDYaOHjZat6t8WK030aFpGkMUZkdNjOUXcyn6hbGSvpW5SsE7HUakWkwpD2KxRrDgr2QRQmGzkbAMYOTn2186dokFtu7CGOHdjd2aKm7GcZ2gZxk/Gt2lLsGrZaXFDu7KNI97bn2Kq7mP1mwOJ9TXOPQiwPOytj/cRfwrt0qVKS2ZFkaEGg26NGyQRK0S7Y2EaAopz3VIHdHE8B5mssulxPKsrRo0qAhZCqllBzkBsZGcnl51tUqMzJsallpUMCGOKKONCSSiIqqSeBJAGDmtKPofZKrKLS3CvgMoijAbacgEY44PHjXYpU5nxIsYjaps7Pauzbt2YG3bjG3byxjhitb+grfsOw7GPsf8AlbF7P6W76GMfS48udb1Ki7JNS40mGSLsXiR4sAdmyqUwuMDaRjAwMeWKwX/Rq1uAomt4ZNo2rvjRtoHgMjgPQV0qUUmtmLHNsOjVrBnsbeGPcMEpGikg8wSBkis9tpMMcXYpFGkRBBjVFCENzG0DHHJz7a26VLk3uyLHITohZBSgtLcKxBZRFHhiudpIxg4yceWTXSmtUdCjKGRhtKkAqQRggqeBGOGKy0qHJvdk2ORN0QsnChrS3YKu1QYYztUEkKMjgMknHqa2dN0O3td3YQxQ7sbuzRE3YzjO0DOMn41vUqXKTVmyLHL1Hova3LbpraGVuW540ZuHhuIzSHotaJG0a20CxvjegijCtg5G4Y44PHjXUpTPK1riyNJNGgWRJBDGHRNiOEXcijI2KcZC4J4Dzr7k0uJpVmMaGVRtWQqu9Qc5AbmBxPxNbVKi7JOJN0JsXYs1nbsx4kmGPj7eHGtuXo/bNEIWghMQORGY02A+YXGAeJ4+tdClTnlxIsjkWXRCzgYPFawI45MsSBh7GxkVu2+lxRu8iRojycZHVVDPjluI4tjJ51tUo5N7sWNW00uKJnaONEaQ7nZVUFzx4sR9I8TxPnWS4s0k270VtjB13AHawzhhnkRk8fWs1Ki7JMdxbLIjI6hkYFWVgCGBGCCDwII8KxXenRzRmOSNHjOMoyqynBBHdPDgQPhWzSlwcuXovaO25raFjgDJjTOFG0DOOQAAHlis8uiwPCIWhjaIYxGUUoMHI7pGOBrdpU5nxIsaV9o0E+3tYo5Nmdu9FbbkYOMjhwA5V82+gW8eNkES4YOMIowwBUMOH0gCRn1Nb9KjM7WuLGCexjdlZ0VmXIUsoJXcNrYJ5ZHA+YrRh6KWiEFbaEFTlfm17pHIgYwD7K6tKKTWzFjDPaJJt3qrbWDruAO1hnDDPIjJ4+tLi0STG9VbawZdwBwynIYZ5EHiDWalRck17rT45cdoivtzjcoONylDjPLKsVPoSK+1tlCbAoCBdoUAbQuMbdvLGOGKy0qbg1rTTYoc9nGiZCg7VC5CLtUcPBV4AeArD/QNv878xF89xl+bT53me/w73M8/Ot+lLsHLg6L2qEMtvECOR2LkZGOBPLhw4Ut+i1pGVKW0KlSCpWNAVI5EYHDFdSlTnlxIshSlKqSKUpQClKUArFcWyyKVcAg+FZaVEoqSs9gUz0+6omUtPZDcObQjmPVR4+we6q30jQ5rubsYY2d/EAfR44JY/VA9a9XVGOi//F6h/wDfX/8AEtd2Gxc6UXB6pLS/Zsrc1r38+HPUpptW7Tk9Buq2KyAebEs3Pl3V9meeP/fOp4BX7SuepVlVd5M0p0401p/6KUpWRo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340768"/>
            <a:ext cx="457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80728"/>
            <a:ext cx="2664792" cy="291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-180528" y="73715"/>
            <a:ext cx="8158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kern="1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ba Super"/>
              </a:rPr>
              <a:t>Le grand prix de la France</a:t>
            </a:r>
            <a:endParaRPr lang="en-GB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233</Words>
  <Application>Microsoft Office PowerPoint</Application>
  <PresentationFormat>On-screen Show (4:3)</PresentationFormat>
  <Paragraphs>129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Gavin Hillage</dc:creator>
  <cp:lastModifiedBy>Zoë Frayne</cp:lastModifiedBy>
  <cp:revision>15</cp:revision>
  <dcterms:created xsi:type="dcterms:W3CDTF">2010-07-10T18:00:20Z</dcterms:created>
  <dcterms:modified xsi:type="dcterms:W3CDTF">2015-03-01T14:50:20Z</dcterms:modified>
</cp:coreProperties>
</file>